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672" r:id="rId2"/>
    <p:sldId id="533" r:id="rId3"/>
    <p:sldId id="741" r:id="rId4"/>
    <p:sldId id="743" r:id="rId5"/>
    <p:sldId id="750" r:id="rId6"/>
    <p:sldId id="758" r:id="rId7"/>
    <p:sldId id="807" r:id="rId8"/>
    <p:sldId id="876" r:id="rId9"/>
    <p:sldId id="566" r:id="rId10"/>
    <p:sldId id="875" r:id="rId11"/>
    <p:sldId id="844" r:id="rId12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87F3"/>
    <a:srgbClr val="494B58"/>
    <a:srgbClr val="D9D9D9"/>
    <a:srgbClr val="40424F"/>
    <a:srgbClr val="F8F8F8"/>
    <a:srgbClr val="3C5A9B"/>
    <a:srgbClr val="0087AF"/>
    <a:srgbClr val="1AB2E8"/>
    <a:srgbClr val="00AAEB"/>
    <a:srgbClr val="E04A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9" autoAdjust="0"/>
    <p:restoredTop sz="96210" autoAdjust="0"/>
  </p:normalViewPr>
  <p:slideViewPr>
    <p:cSldViewPr snapToGrid="0" snapToObjects="1">
      <p:cViewPr varScale="1">
        <p:scale>
          <a:sx n="96" d="100"/>
          <a:sy n="96" d="100"/>
        </p:scale>
        <p:origin x="708" y="72"/>
      </p:cViewPr>
      <p:guideLst>
        <p:guide orient="horz" pos="1596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8" d="100"/>
        <a:sy n="98" d="100"/>
      </p:scale>
      <p:origin x="0" y="-14220"/>
    </p:cViewPr>
  </p:sorterViewPr>
  <p:notesViewPr>
    <p:cSldViewPr snapToGrid="0" snapToObjects="1">
      <p:cViewPr varScale="1">
        <p:scale>
          <a:sx n="97" d="100"/>
          <a:sy n="97" d="100"/>
        </p:scale>
        <p:origin x="381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/>
              <a:t>6/19/2017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94DD2-0DDA-C24C-A772-AE987C62F897}" type="datetimeFigureOut">
              <a:rPr lang="en-US" smtClean="0"/>
              <a:t>6/19/2017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4DC8D-BEC2-D34A-81E1-6AC3BD4AB1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10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0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4350" y="1597822"/>
            <a:ext cx="5829300" cy="110251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25779" y="498590"/>
            <a:ext cx="6406445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858000" cy="5143500"/>
          </a:xfrm>
        </p:spPr>
        <p:txBody>
          <a:bodyPr/>
          <a:lstStyle>
            <a:lvl1pPr marL="0" indent="0" algn="ctr">
              <a:buNone/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299854" y="562064"/>
            <a:ext cx="6238598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6150056" y="190333"/>
            <a:ext cx="295241" cy="253480"/>
            <a:chOff x="6258192" y="2164972"/>
            <a:chExt cx="602756" cy="38812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12011"/>
            <a:ext cx="302895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012011"/>
            <a:ext cx="302895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000823"/>
            <a:ext cx="3030141" cy="479822"/>
          </a:xfrm>
        </p:spPr>
        <p:txBody>
          <a:bodyPr anchor="b"/>
          <a:lstStyle>
            <a:lvl1pPr marL="0" indent="0">
              <a:buNone/>
              <a:defRPr sz="1800" b="1">
                <a:latin typeface="Raleway"/>
                <a:cs typeface="Raleway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480644"/>
            <a:ext cx="3030141" cy="2963466"/>
          </a:xfrm>
        </p:spPr>
        <p:txBody>
          <a:bodyPr>
            <a:normAutofit/>
          </a:bodyPr>
          <a:lstStyle>
            <a:lvl1pPr>
              <a:defRPr sz="1800">
                <a:latin typeface="Raleway"/>
                <a:cs typeface="Raleway"/>
              </a:defRPr>
            </a:lvl1pPr>
            <a:lvl2pPr>
              <a:defRPr sz="1600">
                <a:latin typeface="Raleway"/>
                <a:cs typeface="Raleway"/>
              </a:defRPr>
            </a:lvl2pPr>
            <a:lvl3pPr>
              <a:defRPr sz="1400">
                <a:latin typeface="Raleway"/>
                <a:cs typeface="Raleway"/>
              </a:defRPr>
            </a:lvl3pPr>
            <a:lvl4pPr>
              <a:defRPr sz="1200">
                <a:latin typeface="Raleway"/>
                <a:cs typeface="Raleway"/>
              </a:defRPr>
            </a:lvl4pPr>
            <a:lvl5pPr>
              <a:defRPr sz="1200">
                <a:latin typeface="Raleway"/>
                <a:cs typeface="Raleway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1" y="1000823"/>
            <a:ext cx="3031331" cy="479822"/>
          </a:xfrm>
        </p:spPr>
        <p:txBody>
          <a:bodyPr anchor="b"/>
          <a:lstStyle>
            <a:lvl1pPr marL="0" indent="0">
              <a:buNone/>
              <a:defRPr sz="1800" b="1">
                <a:latin typeface="Raleway"/>
                <a:cs typeface="Raleway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1" y="1480644"/>
            <a:ext cx="3031331" cy="2963466"/>
          </a:xfrm>
        </p:spPr>
        <p:txBody>
          <a:bodyPr>
            <a:normAutofit/>
          </a:bodyPr>
          <a:lstStyle>
            <a:lvl1pPr>
              <a:defRPr sz="1800">
                <a:latin typeface="Raleway"/>
                <a:cs typeface="Raleway"/>
              </a:defRPr>
            </a:lvl1pPr>
            <a:lvl2pPr>
              <a:defRPr sz="1600">
                <a:latin typeface="Raleway"/>
                <a:cs typeface="Raleway"/>
              </a:defRPr>
            </a:lvl2pPr>
            <a:lvl3pPr>
              <a:defRPr sz="1400">
                <a:latin typeface="Raleway"/>
                <a:cs typeface="Raleway"/>
              </a:defRPr>
            </a:lvl3pPr>
            <a:lvl4pPr>
              <a:defRPr sz="1200">
                <a:latin typeface="Raleway"/>
                <a:cs typeface="Raleway"/>
              </a:defRPr>
            </a:lvl4pPr>
            <a:lvl5pPr>
              <a:defRPr sz="1200">
                <a:latin typeface="Raleway"/>
                <a:cs typeface="Raleway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Raleway"/>
                <a:cs typeface="Raleway"/>
              </a:defRPr>
            </a:lvl1pPr>
          </a:lstStyle>
          <a:p>
            <a:r>
              <a:rPr lang="en-US" dirty="0"/>
              <a:t>www.bestppt.com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Raleway"/>
                <a:cs typeface="Raleway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109453" y="4547422"/>
            <a:ext cx="706694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6858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3109453" y="4547422"/>
            <a:ext cx="706694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811538" y="1108871"/>
            <a:ext cx="3340298" cy="2928937"/>
            <a:chOff x="2415382" y="1108869"/>
            <a:chExt cx="4453731" cy="2928937"/>
          </a:xfrm>
        </p:grpSpPr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184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5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6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7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8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89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0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1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2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3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4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5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6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7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8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199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00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  <p:sp>
              <p:nvSpPr>
                <p:cNvPr id="201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00"/>
                </a:p>
              </p:txBody>
            </p:sp>
          </p:grpSp>
          <p:sp>
            <p:nvSpPr>
              <p:cNvPr id="183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177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8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79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0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1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53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0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1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2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3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4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5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6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7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8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9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0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1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2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5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6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7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8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9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0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1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2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3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4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5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6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7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8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9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0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1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2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3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4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5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6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7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8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9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0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1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2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3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4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5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6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7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8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9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0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1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2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3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4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5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6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7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8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9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0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1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2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3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4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5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6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7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8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9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0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1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2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3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4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5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6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0" y="990600"/>
            <a:ext cx="6858000" cy="41529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2900" y="6250300"/>
            <a:ext cx="16002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85047"/>
            <a:ext cx="6858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845" y="130726"/>
            <a:ext cx="4572000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40232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23820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2" name="Date Placeholder 3"/>
          <p:cNvSpPr txBox="1">
            <a:spLocks/>
          </p:cNvSpPr>
          <p:nvPr userDrawn="1"/>
        </p:nvSpPr>
        <p:spPr>
          <a:xfrm>
            <a:off x="342900" y="4723820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Raleway"/>
                <a:ea typeface="+mn-ea"/>
                <a:cs typeface="Raleway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i="0" dirty="0">
                <a:latin typeface="Calibri Light" panose="020F0302020204030204" pitchFamily="34" charset="0"/>
              </a:rPr>
              <a:t>www.bestppt.com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 flipH="1">
            <a:off x="299854" y="562064"/>
            <a:ext cx="6238598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 userDrawn="1"/>
        </p:nvGrpSpPr>
        <p:grpSpPr>
          <a:xfrm>
            <a:off x="6049999" y="190333"/>
            <a:ext cx="393654" cy="253480"/>
            <a:chOff x="6258192" y="2164972"/>
            <a:chExt cx="602756" cy="388124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Oval 44">
            <a:hlinkClick r:id="" action="ppaction://hlinkshowjump?jump=previousslide"/>
          </p:cNvPr>
          <p:cNvSpPr/>
          <p:nvPr userDrawn="1"/>
        </p:nvSpPr>
        <p:spPr>
          <a:xfrm>
            <a:off x="3104883" y="4720365"/>
            <a:ext cx="276847" cy="2768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hlinkClick r:id="" action="ppaction://hlinkshowjump?jump=nextslide"/>
          </p:cNvPr>
          <p:cNvSpPr/>
          <p:nvPr userDrawn="1"/>
        </p:nvSpPr>
        <p:spPr>
          <a:xfrm>
            <a:off x="3456575" y="4724273"/>
            <a:ext cx="276847" cy="276847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 userDrawn="1"/>
        </p:nvGrpSpPr>
        <p:grpSpPr>
          <a:xfrm>
            <a:off x="3214270" y="4825329"/>
            <a:ext cx="45719" cy="73401"/>
            <a:chOff x="3345327" y="4804129"/>
            <a:chExt cx="74099" cy="118964"/>
          </a:xfrm>
        </p:grpSpPr>
        <p:cxnSp>
          <p:nvCxnSpPr>
            <p:cNvPr id="51" name="Straight Connector 50"/>
            <p:cNvCxnSpPr/>
            <p:nvPr userDrawn="1"/>
          </p:nvCxnSpPr>
          <p:spPr>
            <a:xfrm rot="16200000">
              <a:off x="3350846" y="4798611"/>
              <a:ext cx="63061" cy="74098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3345327" y="4861369"/>
              <a:ext cx="74097" cy="61724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 userDrawn="1"/>
        </p:nvGrpSpPr>
        <p:grpSpPr>
          <a:xfrm flipH="1" flipV="1">
            <a:off x="3576046" y="4823000"/>
            <a:ext cx="45719" cy="73401"/>
            <a:chOff x="3345327" y="4804129"/>
            <a:chExt cx="74099" cy="118964"/>
          </a:xfrm>
        </p:grpSpPr>
        <p:cxnSp>
          <p:nvCxnSpPr>
            <p:cNvPr id="49" name="Straight Connector 48"/>
            <p:cNvCxnSpPr/>
            <p:nvPr userDrawn="1"/>
          </p:nvCxnSpPr>
          <p:spPr>
            <a:xfrm rot="16200000">
              <a:off x="3350846" y="4798611"/>
              <a:ext cx="63061" cy="74098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>
              <a:off x="3345327" y="4861369"/>
              <a:ext cx="74097" cy="61724"/>
            </a:xfrm>
            <a:prstGeom prst="line">
              <a:avLst/>
            </a:prstGeom>
            <a:ln w="9525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6" r:id="rId7"/>
    <p:sldLayoutId id="2147483668" r:id="rId8"/>
    <p:sldLayoutId id="2147483667" r:id="rId9"/>
    <p:sldLayoutId id="2147483660" r:id="rId10"/>
    <p:sldLayoutId id="2147483663" r:id="rId11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1400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aleway"/>
          <a:ea typeface="+mn-ea"/>
          <a:cs typeface="Raleway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Raleway"/>
          <a:ea typeface="+mn-ea"/>
          <a:cs typeface="Raleway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Raleway"/>
          <a:ea typeface="+mn-ea"/>
          <a:cs typeface="Raleway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Raleway"/>
          <a:ea typeface="+mn-ea"/>
          <a:cs typeface="Raleway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0" y="-11460"/>
            <a:ext cx="4583740" cy="5149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7" h="21600" extrusionOk="0">
                <a:moveTo>
                  <a:pt x="0" y="0"/>
                </a:moveTo>
                <a:lnTo>
                  <a:pt x="0" y="21600"/>
                </a:lnTo>
                <a:lnTo>
                  <a:pt x="10302" y="21600"/>
                </a:lnTo>
                <a:cubicBezTo>
                  <a:pt x="12133" y="20541"/>
                  <a:pt x="13851" y="19150"/>
                  <a:pt x="15385" y="17422"/>
                </a:cubicBezTo>
                <a:cubicBezTo>
                  <a:pt x="19630" y="12638"/>
                  <a:pt x="21600" y="6262"/>
                  <a:pt x="2129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496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8000" b="1">
                <a:solidFill>
                  <a:srgbClr val="FFFFFF"/>
                </a:solidFill>
                <a:latin typeface="helium"/>
                <a:ea typeface="helium"/>
                <a:cs typeface="helium"/>
                <a:sym typeface="helium"/>
              </a:defRPr>
            </a:pPr>
            <a:endParaRPr sz="6000" dirty="0">
              <a:latin typeface="Raleway"/>
              <a:cs typeface="Raleway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2313640" y="-11459"/>
            <a:ext cx="4584482" cy="51490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8" h="21600" extrusionOk="0">
                <a:moveTo>
                  <a:pt x="30" y="0"/>
                </a:moveTo>
                <a:cubicBezTo>
                  <a:pt x="-272" y="6262"/>
                  <a:pt x="1689" y="12638"/>
                  <a:pt x="5914" y="17422"/>
                </a:cubicBezTo>
                <a:cubicBezTo>
                  <a:pt x="7441" y="19150"/>
                  <a:pt x="9152" y="20541"/>
                  <a:pt x="10974" y="21600"/>
                </a:cubicBezTo>
                <a:lnTo>
                  <a:pt x="21328" y="21600"/>
                </a:lnTo>
                <a:lnTo>
                  <a:pt x="21328" y="0"/>
                </a:lnTo>
                <a:lnTo>
                  <a:pt x="30" y="0"/>
                </a:lnTo>
                <a:close/>
              </a:path>
            </a:pathLst>
          </a:custGeom>
          <a:solidFill>
            <a:schemeClr val="accent5">
              <a:alpha val="8496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8000">
                <a:solidFill>
                  <a:srgbClr val="FFFFFF"/>
                </a:solidFill>
                <a:latin typeface="helium"/>
                <a:ea typeface="helium"/>
                <a:cs typeface="helium"/>
                <a:sym typeface="helium"/>
              </a:defRPr>
            </a:pPr>
            <a:endParaRPr sz="8000"/>
          </a:p>
        </p:txBody>
      </p:sp>
      <p:sp>
        <p:nvSpPr>
          <p:cNvPr id="488" name="Shape 488"/>
          <p:cNvSpPr/>
          <p:nvPr/>
        </p:nvSpPr>
        <p:spPr>
          <a:xfrm>
            <a:off x="40121" y="2100411"/>
            <a:ext cx="6858001" cy="3037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9" y="0"/>
                </a:moveTo>
                <a:cubicBezTo>
                  <a:pt x="7485" y="0"/>
                  <a:pt x="4200" y="3784"/>
                  <a:pt x="1694" y="11353"/>
                </a:cubicBezTo>
                <a:cubicBezTo>
                  <a:pt x="1045" y="13314"/>
                  <a:pt x="481" y="15432"/>
                  <a:pt x="0" y="17668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7960"/>
                </a:lnTo>
                <a:cubicBezTo>
                  <a:pt x="21106" y="15617"/>
                  <a:pt x="20521" y="13399"/>
                  <a:pt x="19844" y="11353"/>
                </a:cubicBezTo>
                <a:cubicBezTo>
                  <a:pt x="17338" y="3784"/>
                  <a:pt x="14053" y="0"/>
                  <a:pt x="10769" y="0"/>
                </a:cubicBezTo>
                <a:close/>
              </a:path>
            </a:pathLst>
          </a:custGeom>
          <a:solidFill>
            <a:schemeClr val="accent4">
              <a:alpha val="8496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8000" b="1">
                <a:solidFill>
                  <a:srgbClr val="FFFFFF"/>
                </a:solidFill>
                <a:latin typeface="helium"/>
                <a:ea typeface="helium"/>
                <a:cs typeface="helium"/>
                <a:sym typeface="helium"/>
              </a:defRPr>
            </a:pPr>
            <a:endParaRPr sz="8000"/>
          </a:p>
        </p:txBody>
      </p:sp>
      <p:sp>
        <p:nvSpPr>
          <p:cNvPr id="493" name="Shape 493"/>
          <p:cNvSpPr/>
          <p:nvPr/>
        </p:nvSpPr>
        <p:spPr>
          <a:xfrm>
            <a:off x="2235418" y="3645413"/>
            <a:ext cx="1374659" cy="15228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4436" y="18546"/>
                  <a:pt x="8619" y="15000"/>
                  <a:pt x="12494" y="11009"/>
                </a:cubicBezTo>
                <a:cubicBezTo>
                  <a:pt x="15771" y="7634"/>
                  <a:pt x="18816" y="3953"/>
                  <a:pt x="21600" y="0"/>
                </a:cubicBezTo>
              </a:path>
            </a:pathLst>
          </a:custGeom>
          <a:ln w="76200" cmpd="sng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3200">
              <a:latin typeface="Raleway"/>
              <a:cs typeface="Raleway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4243838" y="2280321"/>
            <a:ext cx="2621689" cy="23322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898" y="930"/>
                  <a:pt x="7648" y="2984"/>
                  <a:pt x="11052" y="6054"/>
                </a:cubicBezTo>
                <a:cubicBezTo>
                  <a:pt x="15309" y="9892"/>
                  <a:pt x="18922" y="15217"/>
                  <a:pt x="21600" y="21600"/>
                </a:cubicBezTo>
              </a:path>
            </a:pathLst>
          </a:custGeom>
          <a:ln w="76200" cmpd="sng">
            <a:solidFill>
              <a:srgbClr val="FFFFFF"/>
            </a:solidFill>
            <a:miter lim="400000"/>
            <a:head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3200"/>
          </a:p>
        </p:txBody>
      </p:sp>
      <p:sp>
        <p:nvSpPr>
          <p:cNvPr id="495" name="Shape 495"/>
          <p:cNvSpPr/>
          <p:nvPr/>
        </p:nvSpPr>
        <p:spPr>
          <a:xfrm>
            <a:off x="2281045" y="-4929"/>
            <a:ext cx="322427" cy="2170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6" h="21600" extrusionOk="0">
                <a:moveTo>
                  <a:pt x="990" y="0"/>
                </a:moveTo>
                <a:cubicBezTo>
                  <a:pt x="-874" y="3689"/>
                  <a:pt x="-103" y="7398"/>
                  <a:pt x="3288" y="11061"/>
                </a:cubicBezTo>
                <a:cubicBezTo>
                  <a:pt x="6622" y="14661"/>
                  <a:pt x="12469" y="18195"/>
                  <a:pt x="20726" y="21600"/>
                </a:cubicBezTo>
              </a:path>
            </a:pathLst>
          </a:custGeom>
          <a:ln w="76200" cmpd="sng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3200">
              <a:latin typeface="Raleway"/>
              <a:cs typeface="Raleway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63540" y="710285"/>
            <a:ext cx="3023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Raleway"/>
                <a:cs typeface="Raleway"/>
              </a:rPr>
              <a:t>TEHNOLOGIJA</a:t>
            </a:r>
            <a:endParaRPr lang="en-US" sz="2000" b="1" dirty="0">
              <a:solidFill>
                <a:schemeClr val="bg1"/>
              </a:solidFill>
              <a:latin typeface="Raleway"/>
              <a:cs typeface="Raleway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-41585" y="722874"/>
            <a:ext cx="315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aleway"/>
                <a:cs typeface="Raleway"/>
              </a:rPr>
              <a:t>POLJOPRIVREDA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70" y="2405483"/>
            <a:ext cx="963468" cy="9540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6644" y="3722616"/>
            <a:ext cx="315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Raleway"/>
                <a:cs typeface="Raleway"/>
              </a:rPr>
              <a:t>INOVACIJA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21240" y="3664624"/>
            <a:ext cx="3154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Raleway"/>
                <a:cs typeface="Raleway"/>
              </a:rPr>
              <a:t>iMSN</a:t>
            </a:r>
            <a:endParaRPr lang="en-US" sz="2000" b="1" dirty="0">
              <a:solidFill>
                <a:schemeClr val="bg1"/>
              </a:solidFill>
              <a:latin typeface="Raleway"/>
              <a:cs typeface="Raleway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9080" y="2052965"/>
            <a:ext cx="1462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Raleway"/>
                <a:cs typeface="Raleway"/>
              </a:rPr>
              <a:t>PlanTECH</a:t>
            </a:r>
            <a:endParaRPr lang="en-US" sz="2000" b="1" dirty="0">
              <a:solidFill>
                <a:schemeClr val="bg1"/>
              </a:solidFill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72706696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4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" presetID="4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38" presetID="45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0"/>
                            </p:stCondLst>
                            <p:childTnLst>
                              <p:par>
                                <p:cTn id="49" presetID="45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0"/>
                            </p:stCondLst>
                            <p:childTnLst>
                              <p:par>
                                <p:cTn id="60" presetID="45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0"/>
                            </p:stCondLst>
                            <p:childTnLst>
                              <p:par>
                                <p:cTn id="71" presetID="45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0"/>
                            </p:stCondLst>
                            <p:childTnLst>
                              <p:par>
                                <p:cTn id="82" presetID="45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0"/>
                            </p:stCondLst>
                            <p:childTnLst>
                              <p:par>
                                <p:cTn id="93" presetID="45" presetClass="entr" presetSubtype="0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0"/>
                            </p:stCondLst>
                            <p:childTnLst>
                              <p:par>
                                <p:cTn id="104" presetID="45" presetClass="exit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0"/>
                            </p:stCondLst>
                            <p:childTnLst>
                              <p:par>
                                <p:cTn id="115" presetID="45" presetClass="entr" presetSubtype="0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0"/>
                            </p:stCondLst>
                            <p:childTnLst>
                              <p:par>
                                <p:cTn id="126" presetID="45" presetClass="exit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0000"/>
                            </p:stCondLst>
                            <p:childTnLst>
                              <p:par>
                                <p:cTn id="137" presetID="45" presetClass="entr" presetSubtype="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5000"/>
                            </p:stCondLst>
                            <p:childTnLst>
                              <p:par>
                                <p:cTn id="148" presetID="45" presetClass="exit" presetSubtype="0" fill="hold" grpId="1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0"/>
                            </p:stCondLst>
                            <p:childTnLst>
                              <p:par>
                                <p:cTn id="159" presetID="45" presetClass="entr" presetSubtype="0" fill="hold" grpId="1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5000"/>
                            </p:stCondLst>
                            <p:childTnLst>
                              <p:par>
                                <p:cTn id="170" presetID="45" presetClass="exit" presetSubtype="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80000"/>
                            </p:stCondLst>
                            <p:childTnLst>
                              <p:par>
                                <p:cTn id="181" presetID="45" presetClass="entr" presetSubtype="0" fill="hold" grpId="1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5000"/>
                            </p:stCondLst>
                            <p:childTnLst>
                              <p:par>
                                <p:cTn id="192" presetID="45" presetClass="exit" presetSubtype="0" fill="hold" grpId="1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90000"/>
                            </p:stCondLst>
                            <p:childTnLst>
                              <p:par>
                                <p:cTn id="203" presetID="45" presetClass="entr" presetSubtype="0" fill="hold" grpId="1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95000"/>
                            </p:stCondLst>
                            <p:childTnLst>
                              <p:par>
                                <p:cTn id="214" presetID="45" presetClass="exit" presetSubtype="0" fill="hold" grpId="1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00"/>
                            </p:stCondLst>
                            <p:childTnLst>
                              <p:par>
                                <p:cTn id="225" presetID="45" presetClass="entr" presetSubtype="0" fill="hold" grpId="2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05000"/>
                            </p:stCondLst>
                            <p:childTnLst>
                              <p:par>
                                <p:cTn id="236" presetID="45" presetClass="exit" presetSubtype="0" fill="hold" grpId="2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10000"/>
                            </p:stCondLst>
                            <p:childTnLst>
                              <p:par>
                                <p:cTn id="247" presetID="45" presetClass="entr" presetSubtype="0" fill="hold" grpId="2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15000"/>
                            </p:stCondLst>
                            <p:childTnLst>
                              <p:par>
                                <p:cTn id="258" presetID="45" presetClass="exit" presetSubtype="0" fill="hold" grpId="2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20000"/>
                            </p:stCondLst>
                            <p:childTnLst>
                              <p:par>
                                <p:cTn id="269" presetID="45" presetClass="entr" presetSubtype="0" fill="hold" grpId="2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25000"/>
                            </p:stCondLst>
                            <p:childTnLst>
                              <p:par>
                                <p:cTn id="280" presetID="45" presetClass="exit" presetSubtype="0" fill="hold" grpId="2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2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30000"/>
                            </p:stCondLst>
                            <p:childTnLst>
                              <p:par>
                                <p:cTn id="291" presetID="45" presetClass="entr" presetSubtype="0" fill="hold" grpId="2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35000"/>
                            </p:stCondLst>
                            <p:childTnLst>
                              <p:par>
                                <p:cTn id="302" presetID="45" presetClass="exit" presetSubtype="0" fill="hold" grpId="2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3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40000"/>
                            </p:stCondLst>
                            <p:childTnLst>
                              <p:par>
                                <p:cTn id="313" presetID="45" presetClass="entr" presetSubtype="0" fill="hold" grpId="2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1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45000"/>
                            </p:stCondLst>
                            <p:childTnLst>
                              <p:par>
                                <p:cTn id="324" presetID="45" presetClass="exit" presetSubtype="0" fill="hold" grpId="2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1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150000"/>
                            </p:stCondLst>
                            <p:childTnLst>
                              <p:par>
                                <p:cTn id="335" presetID="45" presetClass="entr" presetSubtype="0" fill="hold" grpId="3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155000"/>
                            </p:stCondLst>
                            <p:childTnLst>
                              <p:par>
                                <p:cTn id="346" presetID="45" presetClass="exit" presetSubtype="0" fill="hold" grpId="3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8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2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60000"/>
                            </p:stCondLst>
                            <p:childTnLst>
                              <p:par>
                                <p:cTn id="357" presetID="45" presetClass="entr" presetSubtype="0" fill="hold" grpId="3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0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65000"/>
                            </p:stCondLst>
                            <p:childTnLst>
                              <p:par>
                                <p:cTn id="368" presetID="45" presetClass="exit" presetSubtype="0" fill="hold" grpId="3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9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0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5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170000"/>
                            </p:stCondLst>
                            <p:childTnLst>
                              <p:par>
                                <p:cTn id="379" presetID="45" presetClass="entr" presetSubtype="0" fill="hold" grpId="3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2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75000"/>
                            </p:stCondLst>
                            <p:childTnLst>
                              <p:par>
                                <p:cTn id="390" presetID="45" presetClass="exit" presetSubtype="0" fill="hold" grpId="3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1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2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7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180000"/>
                            </p:stCondLst>
                            <p:childTnLst>
                              <p:par>
                                <p:cTn id="401" presetID="45" presetClass="entr" presetSubtype="0" fill="hold" grpId="3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0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1" fill="hold">
                            <p:stCondLst>
                              <p:cond delay="185000"/>
                            </p:stCondLst>
                            <p:childTnLst>
                              <p:par>
                                <p:cTn id="412" presetID="45" presetClass="exit" presetSubtype="0" fill="hold" grpId="37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4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8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9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0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90000"/>
                            </p:stCondLst>
                            <p:childTnLst>
                              <p:par>
                                <p:cTn id="423" presetID="45" presetClass="entr" presetSubtype="0" fill="hold" grpId="3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6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1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195000"/>
                            </p:stCondLst>
                            <p:childTnLst>
                              <p:par>
                                <p:cTn id="434" presetID="45" presetClass="exit" presetSubtype="0" fill="hold" grpId="39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6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5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1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5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1" grpId="3"/>
      <p:bldP spid="21" grpId="4"/>
      <p:bldP spid="21" grpId="5"/>
      <p:bldP spid="21" grpId="6"/>
      <p:bldP spid="21" grpId="7"/>
      <p:bldP spid="21" grpId="8"/>
      <p:bldP spid="21" grpId="9"/>
      <p:bldP spid="21" grpId="10"/>
      <p:bldP spid="21" grpId="11"/>
      <p:bldP spid="21" grpId="12"/>
      <p:bldP spid="21" grpId="13"/>
      <p:bldP spid="21" grpId="14"/>
      <p:bldP spid="21" grpId="15"/>
      <p:bldP spid="21" grpId="16"/>
      <p:bldP spid="21" grpId="17"/>
      <p:bldP spid="21" grpId="18"/>
      <p:bldP spid="21" grpId="19"/>
      <p:bldP spid="21" grpId="20"/>
      <p:bldP spid="21" grpId="21"/>
      <p:bldP spid="21" grpId="22"/>
      <p:bldP spid="21" grpId="23"/>
      <p:bldP spid="21" grpId="24"/>
      <p:bldP spid="21" grpId="25"/>
      <p:bldP spid="21" grpId="26"/>
      <p:bldP spid="21" grpId="27"/>
      <p:bldP spid="21" grpId="28"/>
      <p:bldP spid="21" grpId="29"/>
      <p:bldP spid="21" grpId="30"/>
      <p:bldP spid="21" grpId="31"/>
      <p:bldP spid="21" grpId="32"/>
      <p:bldP spid="21" grpId="33"/>
      <p:bldP spid="21" grpId="34"/>
      <p:bldP spid="21" grpId="35"/>
      <p:bldP spid="21" grpId="36"/>
      <p:bldP spid="21" grpId="37"/>
      <p:bldP spid="21" grpId="38"/>
      <p:bldP spid="21" grpId="39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-2114" y="3"/>
            <a:ext cx="6860114" cy="3051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ine 5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6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6121445" y="313469"/>
            <a:ext cx="393655" cy="253480"/>
            <a:chOff x="6258192" y="2164972"/>
            <a:chExt cx="602756" cy="388124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: Rounded Corners 21"/>
          <p:cNvSpPr/>
          <p:nvPr/>
        </p:nvSpPr>
        <p:spPr>
          <a:xfrm>
            <a:off x="238929" y="4723820"/>
            <a:ext cx="4591487" cy="36194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0" y="5693"/>
            <a:ext cx="6871361" cy="305142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0">
                <a:schemeClr val="accent5">
                  <a:alpha val="76000"/>
                </a:schemeClr>
              </a:gs>
              <a:gs pos="100000">
                <a:schemeClr val="tx2">
                  <a:lumMod val="50000"/>
                  <a:alpha val="7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1" y="232378"/>
            <a:ext cx="5793821" cy="4911122"/>
          </a:xfrm>
          <a:prstGeom prst="rect">
            <a:avLst/>
          </a:prstGeom>
        </p:spPr>
      </p:pic>
      <p:pic>
        <p:nvPicPr>
          <p:cNvPr id="2" name="final-resiz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6340" y="509182"/>
            <a:ext cx="5302192" cy="29824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402" y="95524"/>
            <a:ext cx="586054" cy="58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36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156"/>
          <p:cNvSpPr/>
          <p:nvPr/>
        </p:nvSpPr>
        <p:spPr>
          <a:xfrm>
            <a:off x="3048915" y="1"/>
            <a:ext cx="3809085" cy="514350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>
            <a:off x="542662" y="1841778"/>
            <a:ext cx="3171703" cy="55399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sr-Latn-RS" sz="1000" dirty="0"/>
              <a:t>Skerlićeva 21</a:t>
            </a:r>
          </a:p>
          <a:p>
            <a:r>
              <a:rPr lang="sr-Latn-RS" sz="1000" dirty="0"/>
              <a:t>34000 Kragujevac</a:t>
            </a:r>
          </a:p>
          <a:p>
            <a:r>
              <a:rPr lang="sr-Latn-RS" sz="1000" dirty="0"/>
              <a:t>Srbija</a:t>
            </a:r>
            <a:endParaRPr lang="en-US" sz="1000" dirty="0"/>
          </a:p>
        </p:txBody>
      </p:sp>
      <p:sp>
        <p:nvSpPr>
          <p:cNvPr id="159" name="Rectangle 158"/>
          <p:cNvSpPr/>
          <p:nvPr/>
        </p:nvSpPr>
        <p:spPr>
          <a:xfrm>
            <a:off x="542662" y="1473155"/>
            <a:ext cx="525144" cy="24622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sr-Latn-RS" sz="1000" b="1" dirty="0">
                <a:latin typeface="Raleway" panose="020B0003030101060003" pitchFamily="34" charset="0"/>
              </a:rPr>
              <a:t>Adresa</a:t>
            </a:r>
            <a:endParaRPr lang="en-US" sz="1000" b="1" dirty="0">
              <a:latin typeface="Raleway" panose="020B0003030101060003" pitchFamily="34" charset="0"/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480178" y="513836"/>
            <a:ext cx="1648336" cy="646331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r>
              <a:rPr lang="sr-Latn-RS" sz="3600" b="1" dirty="0">
                <a:latin typeface="Raleway" panose="020B0003030101060003" pitchFamily="34" charset="0"/>
              </a:rPr>
              <a:t>HVALA</a:t>
            </a:r>
            <a:endParaRPr lang="en-US" sz="3600" b="1" dirty="0">
              <a:latin typeface="Raleway" panose="020B0003030101060003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503978" y="1240401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6190300" y="313469"/>
            <a:ext cx="393655" cy="253480"/>
            <a:chOff x="6258192" y="2164972"/>
            <a:chExt cx="602756" cy="388124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06301" y="2707106"/>
            <a:ext cx="281679" cy="281679"/>
            <a:chOff x="5422900" y="2155825"/>
            <a:chExt cx="392113" cy="392113"/>
          </a:xfrm>
        </p:grpSpPr>
        <p:sp>
          <p:nvSpPr>
            <p:cNvPr id="37" name="Oval 57"/>
            <p:cNvSpPr>
              <a:spLocks noChangeArrowheads="1"/>
            </p:cNvSpPr>
            <p:nvPr/>
          </p:nvSpPr>
          <p:spPr bwMode="auto">
            <a:xfrm>
              <a:off x="5422900" y="2155825"/>
              <a:ext cx="392113" cy="392113"/>
            </a:xfrm>
            <a:prstGeom prst="ellipse">
              <a:avLst/>
            </a:prstGeom>
            <a:solidFill>
              <a:srgbClr val="E04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58"/>
            <p:cNvSpPr>
              <a:spLocks noChangeArrowheads="1"/>
            </p:cNvSpPr>
            <p:nvPr/>
          </p:nvSpPr>
          <p:spPr bwMode="auto">
            <a:xfrm>
              <a:off x="5738813" y="2270125"/>
              <a:ext cx="1588" cy="174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59"/>
            <p:cNvSpPr>
              <a:spLocks noChangeArrowheads="1"/>
            </p:cNvSpPr>
            <p:nvPr/>
          </p:nvSpPr>
          <p:spPr bwMode="auto">
            <a:xfrm>
              <a:off x="5738813" y="2270125"/>
              <a:ext cx="1588" cy="1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0"/>
            <p:cNvSpPr>
              <a:spLocks noEditPoints="1"/>
            </p:cNvSpPr>
            <p:nvPr/>
          </p:nvSpPr>
          <p:spPr bwMode="auto">
            <a:xfrm>
              <a:off x="5499100" y="2259013"/>
              <a:ext cx="149225" cy="217488"/>
            </a:xfrm>
            <a:custGeom>
              <a:avLst/>
              <a:gdLst>
                <a:gd name="T0" fmla="*/ 16 w 76"/>
                <a:gd name="T1" fmla="*/ 65 h 111"/>
                <a:gd name="T2" fmla="*/ 0 w 76"/>
                <a:gd name="T3" fmla="*/ 88 h 111"/>
                <a:gd name="T4" fmla="*/ 38 w 76"/>
                <a:gd name="T5" fmla="*/ 111 h 111"/>
                <a:gd name="T6" fmla="*/ 76 w 76"/>
                <a:gd name="T7" fmla="*/ 86 h 111"/>
                <a:gd name="T8" fmla="*/ 66 w 76"/>
                <a:gd name="T9" fmla="*/ 86 h 111"/>
                <a:gd name="T10" fmla="*/ 38 w 76"/>
                <a:gd name="T11" fmla="*/ 105 h 111"/>
                <a:gd name="T12" fmla="*/ 13 w 76"/>
                <a:gd name="T13" fmla="*/ 84 h 111"/>
                <a:gd name="T14" fmla="*/ 16 w 76"/>
                <a:gd name="T15" fmla="*/ 76 h 111"/>
                <a:gd name="T16" fmla="*/ 16 w 76"/>
                <a:gd name="T17" fmla="*/ 73 h 111"/>
                <a:gd name="T18" fmla="*/ 16 w 76"/>
                <a:gd name="T19" fmla="*/ 65 h 111"/>
                <a:gd name="T20" fmla="*/ 16 w 76"/>
                <a:gd name="T21" fmla="*/ 0 h 111"/>
                <a:gd name="T22" fmla="*/ 8 w 76"/>
                <a:gd name="T23" fmla="*/ 17 h 111"/>
                <a:gd name="T24" fmla="*/ 16 w 76"/>
                <a:gd name="T25" fmla="*/ 37 h 111"/>
                <a:gd name="T26" fmla="*/ 16 w 76"/>
                <a:gd name="T2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111">
                  <a:moveTo>
                    <a:pt x="16" y="65"/>
                  </a:moveTo>
                  <a:cubicBezTo>
                    <a:pt x="6" y="71"/>
                    <a:pt x="0" y="80"/>
                    <a:pt x="0" y="88"/>
                  </a:cubicBezTo>
                  <a:cubicBezTo>
                    <a:pt x="0" y="102"/>
                    <a:pt x="18" y="111"/>
                    <a:pt x="38" y="111"/>
                  </a:cubicBezTo>
                  <a:cubicBezTo>
                    <a:pt x="60" y="111"/>
                    <a:pt x="75" y="99"/>
                    <a:pt x="7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5" y="97"/>
                    <a:pt x="58" y="105"/>
                    <a:pt x="38" y="105"/>
                  </a:cubicBezTo>
                  <a:cubicBezTo>
                    <a:pt x="24" y="105"/>
                    <a:pt x="13" y="95"/>
                    <a:pt x="13" y="84"/>
                  </a:cubicBezTo>
                  <a:cubicBezTo>
                    <a:pt x="13" y="82"/>
                    <a:pt x="14" y="79"/>
                    <a:pt x="16" y="76"/>
                  </a:cubicBezTo>
                  <a:cubicBezTo>
                    <a:pt x="16" y="75"/>
                    <a:pt x="16" y="74"/>
                    <a:pt x="16" y="73"/>
                  </a:cubicBezTo>
                  <a:cubicBezTo>
                    <a:pt x="16" y="65"/>
                    <a:pt x="16" y="65"/>
                    <a:pt x="16" y="65"/>
                  </a:cubicBezTo>
                  <a:moveTo>
                    <a:pt x="16" y="0"/>
                  </a:moveTo>
                  <a:cubicBezTo>
                    <a:pt x="11" y="4"/>
                    <a:pt x="8" y="11"/>
                    <a:pt x="8" y="17"/>
                  </a:cubicBezTo>
                  <a:cubicBezTo>
                    <a:pt x="8" y="25"/>
                    <a:pt x="11" y="32"/>
                    <a:pt x="16" y="37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1"/>
            <p:cNvSpPr>
              <a:spLocks/>
            </p:cNvSpPr>
            <p:nvPr/>
          </p:nvSpPr>
          <p:spPr bwMode="auto">
            <a:xfrm>
              <a:off x="5656263" y="2238375"/>
              <a:ext cx="82550" cy="79375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2"/>
            <p:cNvSpPr>
              <a:spLocks/>
            </p:cNvSpPr>
            <p:nvPr/>
          </p:nvSpPr>
          <p:spPr bwMode="auto">
            <a:xfrm>
              <a:off x="5656263" y="2238375"/>
              <a:ext cx="82550" cy="79375"/>
            </a:xfrm>
            <a:custGeom>
              <a:avLst/>
              <a:gdLst>
                <a:gd name="T0" fmla="*/ 31 w 52"/>
                <a:gd name="T1" fmla="*/ 0 h 50"/>
                <a:gd name="T2" fmla="*/ 21 w 52"/>
                <a:gd name="T3" fmla="*/ 0 h 50"/>
                <a:gd name="T4" fmla="*/ 21 w 52"/>
                <a:gd name="T5" fmla="*/ 20 h 50"/>
                <a:gd name="T6" fmla="*/ 0 w 52"/>
                <a:gd name="T7" fmla="*/ 20 h 50"/>
                <a:gd name="T8" fmla="*/ 0 w 52"/>
                <a:gd name="T9" fmla="*/ 31 h 50"/>
                <a:gd name="T10" fmla="*/ 21 w 52"/>
                <a:gd name="T11" fmla="*/ 31 h 50"/>
                <a:gd name="T12" fmla="*/ 21 w 52"/>
                <a:gd name="T13" fmla="*/ 50 h 50"/>
                <a:gd name="T14" fmla="*/ 31 w 52"/>
                <a:gd name="T15" fmla="*/ 50 h 50"/>
                <a:gd name="T16" fmla="*/ 31 w 52"/>
                <a:gd name="T17" fmla="*/ 31 h 50"/>
                <a:gd name="T18" fmla="*/ 52 w 52"/>
                <a:gd name="T19" fmla="*/ 31 h 50"/>
                <a:gd name="T20" fmla="*/ 52 w 52"/>
                <a:gd name="T21" fmla="*/ 20 h 50"/>
                <a:gd name="T22" fmla="*/ 31 w 52"/>
                <a:gd name="T23" fmla="*/ 20 h 50"/>
                <a:gd name="T24" fmla="*/ 31 w 52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50">
                  <a:moveTo>
                    <a:pt x="31" y="0"/>
                  </a:moveTo>
                  <a:lnTo>
                    <a:pt x="21" y="0"/>
                  </a:lnTo>
                  <a:lnTo>
                    <a:pt x="21" y="20"/>
                  </a:lnTo>
                  <a:lnTo>
                    <a:pt x="0" y="20"/>
                  </a:lnTo>
                  <a:lnTo>
                    <a:pt x="0" y="31"/>
                  </a:lnTo>
                  <a:lnTo>
                    <a:pt x="21" y="31"/>
                  </a:lnTo>
                  <a:lnTo>
                    <a:pt x="21" y="50"/>
                  </a:lnTo>
                  <a:lnTo>
                    <a:pt x="31" y="50"/>
                  </a:lnTo>
                  <a:lnTo>
                    <a:pt x="31" y="31"/>
                  </a:lnTo>
                  <a:lnTo>
                    <a:pt x="52" y="31"/>
                  </a:lnTo>
                  <a:lnTo>
                    <a:pt x="52" y="20"/>
                  </a:lnTo>
                  <a:lnTo>
                    <a:pt x="31" y="2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"/>
            <p:cNvSpPr>
              <a:spLocks noEditPoints="1"/>
            </p:cNvSpPr>
            <p:nvPr/>
          </p:nvSpPr>
          <p:spPr bwMode="auto">
            <a:xfrm>
              <a:off x="5530850" y="2238375"/>
              <a:ext cx="119063" cy="190500"/>
            </a:xfrm>
            <a:custGeom>
              <a:avLst/>
              <a:gdLst>
                <a:gd name="T0" fmla="*/ 27 w 61"/>
                <a:gd name="T1" fmla="*/ 50 h 97"/>
                <a:gd name="T2" fmla="*/ 26 w 61"/>
                <a:gd name="T3" fmla="*/ 50 h 97"/>
                <a:gd name="T4" fmla="*/ 6 w 61"/>
                <a:gd name="T5" fmla="*/ 28 h 97"/>
                <a:gd name="T6" fmla="*/ 20 w 61"/>
                <a:gd name="T7" fmla="*/ 6 h 97"/>
                <a:gd name="T8" fmla="*/ 20 w 61"/>
                <a:gd name="T9" fmla="*/ 6 h 97"/>
                <a:gd name="T10" fmla="*/ 40 w 61"/>
                <a:gd name="T11" fmla="*/ 29 h 97"/>
                <a:gd name="T12" fmla="*/ 27 w 61"/>
                <a:gd name="T13" fmla="*/ 50 h 97"/>
                <a:gd name="T14" fmla="*/ 61 w 61"/>
                <a:gd name="T15" fmla="*/ 0 h 97"/>
                <a:gd name="T16" fmla="*/ 25 w 61"/>
                <a:gd name="T17" fmla="*/ 0 h 97"/>
                <a:gd name="T18" fmla="*/ 0 w 61"/>
                <a:gd name="T19" fmla="*/ 11 h 97"/>
                <a:gd name="T20" fmla="*/ 0 w 61"/>
                <a:gd name="T21" fmla="*/ 48 h 97"/>
                <a:gd name="T22" fmla="*/ 19 w 61"/>
                <a:gd name="T23" fmla="*/ 55 h 97"/>
                <a:gd name="T24" fmla="*/ 23 w 61"/>
                <a:gd name="T25" fmla="*/ 55 h 97"/>
                <a:gd name="T26" fmla="*/ 21 w 61"/>
                <a:gd name="T27" fmla="*/ 62 h 97"/>
                <a:gd name="T28" fmla="*/ 26 w 61"/>
                <a:gd name="T29" fmla="*/ 71 h 97"/>
                <a:gd name="T30" fmla="*/ 19 w 61"/>
                <a:gd name="T31" fmla="*/ 71 h 97"/>
                <a:gd name="T32" fmla="*/ 0 w 61"/>
                <a:gd name="T33" fmla="*/ 76 h 97"/>
                <a:gd name="T34" fmla="*/ 0 w 61"/>
                <a:gd name="T35" fmla="*/ 84 h 97"/>
                <a:gd name="T36" fmla="*/ 0 w 61"/>
                <a:gd name="T37" fmla="*/ 87 h 97"/>
                <a:gd name="T38" fmla="*/ 24 w 61"/>
                <a:gd name="T39" fmla="*/ 76 h 97"/>
                <a:gd name="T40" fmla="*/ 24 w 61"/>
                <a:gd name="T41" fmla="*/ 76 h 97"/>
                <a:gd name="T42" fmla="*/ 33 w 61"/>
                <a:gd name="T43" fmla="*/ 77 h 97"/>
                <a:gd name="T44" fmla="*/ 49 w 61"/>
                <a:gd name="T45" fmla="*/ 92 h 97"/>
                <a:gd name="T46" fmla="*/ 50 w 61"/>
                <a:gd name="T47" fmla="*/ 96 h 97"/>
                <a:gd name="T48" fmla="*/ 50 w 61"/>
                <a:gd name="T49" fmla="*/ 97 h 97"/>
                <a:gd name="T50" fmla="*/ 60 w 61"/>
                <a:gd name="T51" fmla="*/ 97 h 97"/>
                <a:gd name="T52" fmla="*/ 61 w 61"/>
                <a:gd name="T53" fmla="*/ 94 h 97"/>
                <a:gd name="T54" fmla="*/ 47 w 61"/>
                <a:gd name="T55" fmla="*/ 69 h 97"/>
                <a:gd name="T56" fmla="*/ 36 w 61"/>
                <a:gd name="T57" fmla="*/ 58 h 97"/>
                <a:gd name="T58" fmla="*/ 43 w 61"/>
                <a:gd name="T59" fmla="*/ 48 h 97"/>
                <a:gd name="T60" fmla="*/ 54 w 61"/>
                <a:gd name="T61" fmla="*/ 29 h 97"/>
                <a:gd name="T62" fmla="*/ 44 w 61"/>
                <a:gd name="T63" fmla="*/ 8 h 97"/>
                <a:gd name="T64" fmla="*/ 53 w 61"/>
                <a:gd name="T65" fmla="*/ 8 h 97"/>
                <a:gd name="T66" fmla="*/ 61 w 61"/>
                <a:gd name="T6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97">
                  <a:moveTo>
                    <a:pt x="27" y="50"/>
                  </a:moveTo>
                  <a:cubicBezTo>
                    <a:pt x="26" y="50"/>
                    <a:pt x="26" y="50"/>
                    <a:pt x="26" y="50"/>
                  </a:cubicBezTo>
                  <a:cubicBezTo>
                    <a:pt x="16" y="49"/>
                    <a:pt x="7" y="40"/>
                    <a:pt x="6" y="28"/>
                  </a:cubicBezTo>
                  <a:cubicBezTo>
                    <a:pt x="4" y="15"/>
                    <a:pt x="1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30" y="6"/>
                    <a:pt x="38" y="16"/>
                    <a:pt x="40" y="29"/>
                  </a:cubicBezTo>
                  <a:cubicBezTo>
                    <a:pt x="41" y="42"/>
                    <a:pt x="36" y="50"/>
                    <a:pt x="27" y="50"/>
                  </a:cubicBezTo>
                  <a:moveTo>
                    <a:pt x="61" y="0"/>
                  </a:moveTo>
                  <a:cubicBezTo>
                    <a:pt x="61" y="0"/>
                    <a:pt x="35" y="0"/>
                    <a:pt x="25" y="0"/>
                  </a:cubicBezTo>
                  <a:cubicBezTo>
                    <a:pt x="15" y="0"/>
                    <a:pt x="6" y="4"/>
                    <a:pt x="0" y="1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4" y="52"/>
                    <a:pt x="11" y="55"/>
                    <a:pt x="19" y="55"/>
                  </a:cubicBezTo>
                  <a:cubicBezTo>
                    <a:pt x="20" y="55"/>
                    <a:pt x="21" y="55"/>
                    <a:pt x="23" y="55"/>
                  </a:cubicBezTo>
                  <a:cubicBezTo>
                    <a:pt x="21" y="57"/>
                    <a:pt x="21" y="59"/>
                    <a:pt x="21" y="62"/>
                  </a:cubicBezTo>
                  <a:cubicBezTo>
                    <a:pt x="21" y="66"/>
                    <a:pt x="23" y="69"/>
                    <a:pt x="26" y="71"/>
                  </a:cubicBezTo>
                  <a:cubicBezTo>
                    <a:pt x="24" y="71"/>
                    <a:pt x="22" y="71"/>
                    <a:pt x="19" y="71"/>
                  </a:cubicBezTo>
                  <a:cubicBezTo>
                    <a:pt x="12" y="71"/>
                    <a:pt x="5" y="73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85"/>
                    <a:pt x="0" y="86"/>
                    <a:pt x="0" y="87"/>
                  </a:cubicBezTo>
                  <a:cubicBezTo>
                    <a:pt x="4" y="80"/>
                    <a:pt x="13" y="76"/>
                    <a:pt x="24" y="76"/>
                  </a:cubicBezTo>
                  <a:cubicBezTo>
                    <a:pt x="24" y="76"/>
                    <a:pt x="24" y="76"/>
                    <a:pt x="24" y="76"/>
                  </a:cubicBezTo>
                  <a:cubicBezTo>
                    <a:pt x="27" y="76"/>
                    <a:pt x="31" y="76"/>
                    <a:pt x="33" y="77"/>
                  </a:cubicBezTo>
                  <a:cubicBezTo>
                    <a:pt x="41" y="83"/>
                    <a:pt x="48" y="86"/>
                    <a:pt x="49" y="92"/>
                  </a:cubicBezTo>
                  <a:cubicBezTo>
                    <a:pt x="49" y="93"/>
                    <a:pt x="50" y="95"/>
                    <a:pt x="50" y="96"/>
                  </a:cubicBezTo>
                  <a:cubicBezTo>
                    <a:pt x="50" y="96"/>
                    <a:pt x="50" y="97"/>
                    <a:pt x="5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1" y="96"/>
                    <a:pt x="61" y="95"/>
                    <a:pt x="61" y="94"/>
                  </a:cubicBezTo>
                  <a:cubicBezTo>
                    <a:pt x="61" y="84"/>
                    <a:pt x="58" y="78"/>
                    <a:pt x="47" y="69"/>
                  </a:cubicBezTo>
                  <a:cubicBezTo>
                    <a:pt x="43" y="67"/>
                    <a:pt x="36" y="62"/>
                    <a:pt x="36" y="58"/>
                  </a:cubicBezTo>
                  <a:cubicBezTo>
                    <a:pt x="36" y="54"/>
                    <a:pt x="37" y="52"/>
                    <a:pt x="43" y="48"/>
                  </a:cubicBezTo>
                  <a:cubicBezTo>
                    <a:pt x="50" y="43"/>
                    <a:pt x="54" y="36"/>
                    <a:pt x="54" y="29"/>
                  </a:cubicBezTo>
                  <a:cubicBezTo>
                    <a:pt x="54" y="20"/>
                    <a:pt x="50" y="12"/>
                    <a:pt x="4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FEF8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17944" y="3386412"/>
            <a:ext cx="281679" cy="281679"/>
            <a:chOff x="1763713" y="2155825"/>
            <a:chExt cx="392113" cy="392113"/>
          </a:xfrm>
        </p:grpSpPr>
        <p:sp>
          <p:nvSpPr>
            <p:cNvPr id="47" name="Oval 89"/>
            <p:cNvSpPr>
              <a:spLocks noChangeArrowheads="1"/>
            </p:cNvSpPr>
            <p:nvPr/>
          </p:nvSpPr>
          <p:spPr bwMode="auto">
            <a:xfrm>
              <a:off x="1763713" y="2155825"/>
              <a:ext cx="392113" cy="392113"/>
            </a:xfrm>
            <a:prstGeom prst="ellipse">
              <a:avLst/>
            </a:prstGeom>
            <a:solidFill>
              <a:srgbClr val="3C5A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0"/>
            <p:cNvSpPr>
              <a:spLocks/>
            </p:cNvSpPr>
            <p:nvPr/>
          </p:nvSpPr>
          <p:spPr bwMode="auto">
            <a:xfrm>
              <a:off x="1897063" y="2236788"/>
              <a:ext cx="125413" cy="231775"/>
            </a:xfrm>
            <a:custGeom>
              <a:avLst/>
              <a:gdLst>
                <a:gd name="T0" fmla="*/ 0 w 64"/>
                <a:gd name="T1" fmla="*/ 64 h 119"/>
                <a:gd name="T2" fmla="*/ 0 w 64"/>
                <a:gd name="T3" fmla="*/ 40 h 119"/>
                <a:gd name="T4" fmla="*/ 18 w 64"/>
                <a:gd name="T5" fmla="*/ 40 h 119"/>
                <a:gd name="T6" fmla="*/ 18 w 64"/>
                <a:gd name="T7" fmla="*/ 31 h 119"/>
                <a:gd name="T8" fmla="*/ 45 w 64"/>
                <a:gd name="T9" fmla="*/ 0 h 119"/>
                <a:gd name="T10" fmla="*/ 64 w 64"/>
                <a:gd name="T11" fmla="*/ 0 h 119"/>
                <a:gd name="T12" fmla="*/ 64 w 64"/>
                <a:gd name="T13" fmla="*/ 24 h 119"/>
                <a:gd name="T14" fmla="*/ 45 w 64"/>
                <a:gd name="T15" fmla="*/ 24 h 119"/>
                <a:gd name="T16" fmla="*/ 40 w 64"/>
                <a:gd name="T17" fmla="*/ 30 h 119"/>
                <a:gd name="T18" fmla="*/ 40 w 64"/>
                <a:gd name="T19" fmla="*/ 40 h 119"/>
                <a:gd name="T20" fmla="*/ 64 w 64"/>
                <a:gd name="T21" fmla="*/ 40 h 119"/>
                <a:gd name="T22" fmla="*/ 64 w 64"/>
                <a:gd name="T23" fmla="*/ 64 h 119"/>
                <a:gd name="T24" fmla="*/ 40 w 64"/>
                <a:gd name="T25" fmla="*/ 64 h 119"/>
                <a:gd name="T26" fmla="*/ 40 w 64"/>
                <a:gd name="T27" fmla="*/ 119 h 119"/>
                <a:gd name="T28" fmla="*/ 18 w 64"/>
                <a:gd name="T29" fmla="*/ 119 h 119"/>
                <a:gd name="T30" fmla="*/ 18 w 64"/>
                <a:gd name="T31" fmla="*/ 64 h 119"/>
                <a:gd name="T32" fmla="*/ 0 w 64"/>
                <a:gd name="T33" fmla="*/ 6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119">
                  <a:moveTo>
                    <a:pt x="0" y="6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14"/>
                    <a:pt x="30" y="0"/>
                    <a:pt x="45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3" y="24"/>
                    <a:pt x="40" y="26"/>
                    <a:pt x="40" y="3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0" y="119"/>
                    <a:pt x="40" y="119"/>
                    <a:pt x="40" y="119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8" y="64"/>
                    <a:pt x="18" y="64"/>
                    <a:pt x="18" y="64"/>
                  </a:cubicBez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06300" y="3019576"/>
            <a:ext cx="281679" cy="280539"/>
            <a:chOff x="2809875" y="2679700"/>
            <a:chExt cx="392113" cy="390525"/>
          </a:xfrm>
        </p:grpSpPr>
        <p:sp>
          <p:nvSpPr>
            <p:cNvPr id="50" name="Oval 70"/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1"/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Rectangle: Rounded Corners 65"/>
          <p:cNvSpPr/>
          <p:nvPr/>
        </p:nvSpPr>
        <p:spPr>
          <a:xfrm>
            <a:off x="4983193" y="180695"/>
            <a:ext cx="1666464" cy="561517"/>
          </a:xfrm>
          <a:prstGeom prst="round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46" y="69506"/>
            <a:ext cx="485578" cy="4808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95" y="1841778"/>
            <a:ext cx="1699882" cy="2563145"/>
          </a:xfrm>
          <a:prstGeom prst="rect">
            <a:avLst/>
          </a:prstGeom>
        </p:spPr>
      </p:pic>
      <p:grpSp>
        <p:nvGrpSpPr>
          <p:cNvPr id="58" name="Group 2107"/>
          <p:cNvGrpSpPr>
            <a:grpSpLocks noChangeAspect="1"/>
          </p:cNvGrpSpPr>
          <p:nvPr/>
        </p:nvGrpSpPr>
        <p:grpSpPr>
          <a:xfrm>
            <a:off x="5291889" y="2747651"/>
            <a:ext cx="337799" cy="443159"/>
            <a:chOff x="0" y="0"/>
            <a:chExt cx="1270000" cy="1666117"/>
          </a:xfrm>
        </p:grpSpPr>
        <p:sp>
          <p:nvSpPr>
            <p:cNvPr id="59" name="Shape 2100"/>
            <p:cNvSpPr/>
            <p:nvPr/>
          </p:nvSpPr>
          <p:spPr>
            <a:xfrm>
              <a:off x="244171" y="1532531"/>
              <a:ext cx="781658" cy="133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00000">
                <a:alpha val="20828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3200">
                  <a:solidFill>
                    <a:srgbClr val="FFFFFF"/>
                  </a:solidFill>
                </a:defRPr>
              </a:pPr>
              <a:endParaRPr sz="3200" dirty="0"/>
            </a:p>
          </p:txBody>
        </p:sp>
        <p:grpSp>
          <p:nvGrpSpPr>
            <p:cNvPr id="60" name="Group 2106"/>
            <p:cNvGrpSpPr/>
            <p:nvPr/>
          </p:nvGrpSpPr>
          <p:grpSpPr>
            <a:xfrm>
              <a:off x="0" y="0"/>
              <a:ext cx="1270000" cy="1594970"/>
              <a:chOff x="0" y="0"/>
              <a:chExt cx="1270000" cy="1594969"/>
            </a:xfrm>
          </p:grpSpPr>
          <p:grpSp>
            <p:nvGrpSpPr>
              <p:cNvPr id="61" name="Group 2103"/>
              <p:cNvGrpSpPr/>
              <p:nvPr/>
            </p:nvGrpSpPr>
            <p:grpSpPr>
              <a:xfrm>
                <a:off x="0" y="0"/>
                <a:ext cx="1270000" cy="1594969"/>
                <a:chOff x="0" y="0"/>
                <a:chExt cx="1270000" cy="1594968"/>
              </a:xfrm>
            </p:grpSpPr>
            <p:sp>
              <p:nvSpPr>
                <p:cNvPr id="64" name="Shape 2101"/>
                <p:cNvSpPr/>
                <p:nvPr/>
              </p:nvSpPr>
              <p:spPr>
                <a:xfrm>
                  <a:off x="0" y="0"/>
                  <a:ext cx="1270000" cy="12700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lvl="0">
                    <a:defRPr sz="3200">
                      <a:solidFill>
                        <a:srgbClr val="FFFFFF"/>
                      </a:solidFill>
                    </a:defRPr>
                  </a:pPr>
                  <a:endParaRPr sz="3200" dirty="0"/>
                </a:p>
              </p:txBody>
            </p:sp>
            <p:sp>
              <p:nvSpPr>
                <p:cNvPr id="65" name="Shape 2102"/>
                <p:cNvSpPr/>
                <p:nvPr/>
              </p:nvSpPr>
              <p:spPr>
                <a:xfrm>
                  <a:off x="122388" y="1015133"/>
                  <a:ext cx="1025224" cy="57983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0804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lvl="0">
                    <a:defRPr sz="3200">
                      <a:solidFill>
                        <a:srgbClr val="FFFFFF"/>
                      </a:solidFill>
                    </a:defRPr>
                  </a:pPr>
                  <a:endParaRPr sz="3200" dirty="0"/>
                </a:p>
              </p:txBody>
            </p:sp>
          </p:grpSp>
          <p:sp>
            <p:nvSpPr>
              <p:cNvPr id="62" name="Shape 2104"/>
              <p:cNvSpPr/>
              <p:nvPr/>
            </p:nvSpPr>
            <p:spPr>
              <a:xfrm>
                <a:off x="168623" y="169071"/>
                <a:ext cx="932754" cy="9327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 sz="3200" dirty="0"/>
              </a:p>
            </p:txBody>
          </p:sp>
          <p:sp>
            <p:nvSpPr>
              <p:cNvPr id="63" name="Shape 2105"/>
              <p:cNvSpPr/>
              <p:nvPr/>
            </p:nvSpPr>
            <p:spPr>
              <a:xfrm>
                <a:off x="389830" y="390278"/>
                <a:ext cx="490340" cy="490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3200">
                    <a:solidFill>
                      <a:srgbClr val="FFFFFF"/>
                    </a:solidFill>
                  </a:defRPr>
                </a:pPr>
                <a:endParaRPr sz="3200" dirty="0"/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765554" y="3388751"/>
            <a:ext cx="166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facebook.com/</a:t>
            </a:r>
            <a:r>
              <a:rPr lang="en-US" sz="1200" dirty="0" err="1"/>
              <a:t>iMSNco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765554" y="2675857"/>
            <a:ext cx="3429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plus.google.com/u/1/115501206682427965154</a:t>
            </a:r>
          </a:p>
        </p:txBody>
      </p:sp>
      <p:sp>
        <p:nvSpPr>
          <p:cNvPr id="6" name="Rectangle 5"/>
          <p:cNvSpPr/>
          <p:nvPr/>
        </p:nvSpPr>
        <p:spPr>
          <a:xfrm>
            <a:off x="765554" y="3023116"/>
            <a:ext cx="19668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linkedin.com/company/</a:t>
            </a:r>
            <a:r>
              <a:rPr lang="en-US" sz="1200" dirty="0" err="1"/>
              <a:t>imsn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38753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2198371" y="2093613"/>
            <a:ext cx="3148817" cy="2362200"/>
          </a:xfrm>
          <a:custGeom>
            <a:avLst/>
            <a:gdLst/>
            <a:ahLst/>
            <a:cxnLst/>
            <a:rect l="l" t="t" r="r" b="b"/>
            <a:pathLst>
              <a:path w="3148817" h="2362200">
                <a:moveTo>
                  <a:pt x="1233657" y="0"/>
                </a:moveTo>
                <a:lnTo>
                  <a:pt x="1325097" y="0"/>
                </a:lnTo>
                <a:lnTo>
                  <a:pt x="1375865" y="590179"/>
                </a:lnTo>
                <a:lnTo>
                  <a:pt x="1514029" y="502028"/>
                </a:lnTo>
                <a:lnTo>
                  <a:pt x="1553697" y="299720"/>
                </a:lnTo>
                <a:lnTo>
                  <a:pt x="1579097" y="314960"/>
                </a:lnTo>
                <a:lnTo>
                  <a:pt x="1562673" y="470992"/>
                </a:lnTo>
                <a:lnTo>
                  <a:pt x="1636432" y="423932"/>
                </a:lnTo>
                <a:lnTo>
                  <a:pt x="2081578" y="320040"/>
                </a:lnTo>
                <a:lnTo>
                  <a:pt x="2092177" y="381310"/>
                </a:lnTo>
                <a:lnTo>
                  <a:pt x="1668228" y="490530"/>
                </a:lnTo>
                <a:lnTo>
                  <a:pt x="1388629" y="738559"/>
                </a:lnTo>
                <a:lnTo>
                  <a:pt x="1437936" y="1311752"/>
                </a:lnTo>
                <a:lnTo>
                  <a:pt x="1854410" y="1208082"/>
                </a:lnTo>
                <a:lnTo>
                  <a:pt x="2056617" y="914400"/>
                </a:lnTo>
                <a:lnTo>
                  <a:pt x="2076937" y="934720"/>
                </a:lnTo>
                <a:lnTo>
                  <a:pt x="1970257" y="1102360"/>
                </a:lnTo>
                <a:lnTo>
                  <a:pt x="1965926" y="1180323"/>
                </a:lnTo>
                <a:lnTo>
                  <a:pt x="2442389" y="1061720"/>
                </a:lnTo>
                <a:lnTo>
                  <a:pt x="3112590" y="609600"/>
                </a:lnTo>
                <a:lnTo>
                  <a:pt x="3148817" y="685800"/>
                </a:lnTo>
                <a:lnTo>
                  <a:pt x="2406162" y="1188720"/>
                </a:lnTo>
                <a:lnTo>
                  <a:pt x="1772189" y="1330960"/>
                </a:lnTo>
                <a:lnTo>
                  <a:pt x="1742543" y="1345058"/>
                </a:lnTo>
                <a:lnTo>
                  <a:pt x="1848337" y="1478280"/>
                </a:lnTo>
                <a:lnTo>
                  <a:pt x="2635737" y="1559560"/>
                </a:lnTo>
                <a:lnTo>
                  <a:pt x="2635737" y="1584960"/>
                </a:lnTo>
                <a:lnTo>
                  <a:pt x="1817857" y="1529080"/>
                </a:lnTo>
                <a:lnTo>
                  <a:pt x="1686147" y="1371878"/>
                </a:lnTo>
                <a:lnTo>
                  <a:pt x="1452660" y="1482912"/>
                </a:lnTo>
                <a:lnTo>
                  <a:pt x="1528297" y="2362200"/>
                </a:lnTo>
                <a:lnTo>
                  <a:pt x="913617" y="2357120"/>
                </a:lnTo>
                <a:lnTo>
                  <a:pt x="1071097" y="1965960"/>
                </a:lnTo>
                <a:lnTo>
                  <a:pt x="1104788" y="1558513"/>
                </a:lnTo>
                <a:lnTo>
                  <a:pt x="0" y="1231805"/>
                </a:lnTo>
                <a:lnTo>
                  <a:pt x="0" y="1157050"/>
                </a:lnTo>
                <a:lnTo>
                  <a:pt x="759638" y="1344535"/>
                </a:lnTo>
                <a:lnTo>
                  <a:pt x="700257" y="1193800"/>
                </a:lnTo>
                <a:lnTo>
                  <a:pt x="497057" y="1102360"/>
                </a:lnTo>
                <a:lnTo>
                  <a:pt x="522457" y="1076960"/>
                </a:lnTo>
                <a:lnTo>
                  <a:pt x="720577" y="1163320"/>
                </a:lnTo>
                <a:lnTo>
                  <a:pt x="813617" y="1357858"/>
                </a:lnTo>
                <a:lnTo>
                  <a:pt x="1115224" y="1432297"/>
                </a:lnTo>
                <a:lnTo>
                  <a:pt x="1157825" y="917094"/>
                </a:lnTo>
                <a:lnTo>
                  <a:pt x="608817" y="396240"/>
                </a:lnTo>
                <a:lnTo>
                  <a:pt x="659617" y="345440"/>
                </a:lnTo>
                <a:lnTo>
                  <a:pt x="1168387" y="78936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805771" y="797261"/>
            <a:ext cx="1326180" cy="132618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4065755" y="1786616"/>
            <a:ext cx="840740" cy="84074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971526" y="1877316"/>
            <a:ext cx="1115060" cy="111506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732137" y="2878711"/>
            <a:ext cx="902971" cy="90297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4906496" y="2427226"/>
            <a:ext cx="902971" cy="90297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867459" y="1856581"/>
            <a:ext cx="1623979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051" b="1" dirty="0">
                <a:latin typeface="Raleway" panose="020B0003030101060003" pitchFamily="34" charset="0"/>
                <a:ea typeface="Roboto Light" panose="02000000000000000000" pitchFamily="2" charset="0"/>
              </a:rPr>
              <a:t>MOĆ ZAKLJUČIVANJA</a:t>
            </a:r>
            <a:endParaRPr lang="en-US" sz="1051" b="1" dirty="0">
              <a:latin typeface="Raleway" panose="020B0003030101060003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85664" y="2569171"/>
            <a:ext cx="840741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051" b="1" dirty="0">
                <a:latin typeface="Raleway" panose="020B0003030101060003" pitchFamily="34" charset="0"/>
                <a:ea typeface="Roboto Light" panose="02000000000000000000" pitchFamily="2" charset="0"/>
              </a:rPr>
              <a:t>TAČNA MERENJA</a:t>
            </a:r>
            <a:endParaRPr lang="en-US" sz="1051" b="1" dirty="0">
              <a:latin typeface="Raleway" panose="020B00030301010600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1617" y="3041656"/>
            <a:ext cx="1450276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1" b="1" kern="0" dirty="0">
                <a:latin typeface="Raleway" panose="020B0003030101060003" pitchFamily="34" charset="0"/>
                <a:ea typeface="Roboto Light" panose="02000000000000000000" pitchFamily="2" charset="0"/>
              </a:rPr>
              <a:t>PRIKAZ PLANTA</a:t>
            </a:r>
            <a:r>
              <a:rPr lang="sr-Latn-RS" sz="1051" b="1" kern="0" dirty="0">
                <a:latin typeface="Raleway" panose="020B0003030101060003" pitchFamily="34" charset="0"/>
                <a:ea typeface="Roboto Light" panose="02000000000000000000" pitchFamily="2" charset="0"/>
              </a:rPr>
              <a:t>ŽA</a:t>
            </a:r>
            <a:endParaRPr lang="en-US" sz="500" b="1" kern="0" dirty="0">
              <a:latin typeface="Raleway" panose="020B0003030101060003" pitchFamily="34" charset="0"/>
              <a:ea typeface="Roboto Light" panose="020000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4553" y="2157448"/>
            <a:ext cx="1491557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1" b="1" dirty="0">
                <a:latin typeface="Raleway" panose="020B0003030101060003" pitchFamily="34" charset="0"/>
                <a:ea typeface="Roboto Light" panose="02000000000000000000" pitchFamily="2" charset="0"/>
              </a:rPr>
              <a:t>SARADNJA SA ZAPOSLENIMA</a:t>
            </a:r>
            <a:endParaRPr lang="en-US" sz="500" b="1" dirty="0">
              <a:latin typeface="Raleway" panose="020B0003030101060003" pitchFamily="34" charset="0"/>
              <a:ea typeface="Roboto Light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82028" y="1478303"/>
            <a:ext cx="137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900" b="1" dirty="0">
                <a:latin typeface="Raleway" panose="020B0003030101060003" pitchFamily="34" charset="0"/>
                <a:ea typeface="Roboto Light" panose="02000000000000000000" pitchFamily="2" charset="0"/>
              </a:rPr>
              <a:t>JEDNOSTAVNO</a:t>
            </a:r>
          </a:p>
          <a:p>
            <a:pPr algn="ctr"/>
            <a:r>
              <a:rPr lang="sr-Latn-RS" sz="900" b="1" dirty="0">
                <a:latin typeface="Raleway" panose="020B0003030101060003" pitchFamily="34" charset="0"/>
                <a:ea typeface="Roboto Light" panose="02000000000000000000" pitchFamily="2" charset="0"/>
              </a:rPr>
              <a:t>RUKOVANJE</a:t>
            </a:r>
            <a:endParaRPr lang="en-US" sz="900" b="1" dirty="0">
              <a:latin typeface="Raleway" panose="020B0003030101060003" pitchFamily="34" charset="0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238929" y="4632167"/>
            <a:ext cx="3706906" cy="453598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35751" y="109872"/>
            <a:ext cx="11939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2000" b="1" dirty="0"/>
              <a:t>PlanTECH</a:t>
            </a:r>
            <a:endParaRPr lang="en-US" sz="2000" b="1" dirty="0"/>
          </a:p>
        </p:txBody>
      </p:sp>
      <p:sp>
        <p:nvSpPr>
          <p:cNvPr id="40" name="Rectangle: Rounded Corners 39"/>
          <p:cNvSpPr/>
          <p:nvPr/>
        </p:nvSpPr>
        <p:spPr>
          <a:xfrm>
            <a:off x="4983193" y="180696"/>
            <a:ext cx="1666464" cy="32928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46" y="69506"/>
            <a:ext cx="485578" cy="4808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001" y="890632"/>
            <a:ext cx="569719" cy="5697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880" y="2093613"/>
            <a:ext cx="717954" cy="717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110" y="2972390"/>
            <a:ext cx="604645" cy="604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622" y="1877316"/>
            <a:ext cx="633970" cy="633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160" y="2573203"/>
            <a:ext cx="586299" cy="5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89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TAČNA MERENJA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73292" y="433315"/>
            <a:ext cx="6501361" cy="4628345"/>
            <a:chOff x="-569656" y="515158"/>
            <a:chExt cx="6501361" cy="4628345"/>
          </a:xfrm>
        </p:grpSpPr>
        <p:sp>
          <p:nvSpPr>
            <p:cNvPr id="282" name="Shape 678"/>
            <p:cNvSpPr/>
            <p:nvPr/>
          </p:nvSpPr>
          <p:spPr>
            <a:xfrm>
              <a:off x="-569656" y="515158"/>
              <a:ext cx="1044493" cy="789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599" extrusionOk="0">
                  <a:moveTo>
                    <a:pt x="9998" y="0"/>
                  </a:moveTo>
                  <a:cubicBezTo>
                    <a:pt x="8290" y="0"/>
                    <a:pt x="6583" y="898"/>
                    <a:pt x="5280" y="2695"/>
                  </a:cubicBezTo>
                  <a:cubicBezTo>
                    <a:pt x="4945" y="3157"/>
                    <a:pt x="4653" y="3657"/>
                    <a:pt x="4404" y="4183"/>
                  </a:cubicBezTo>
                  <a:cubicBezTo>
                    <a:pt x="4392" y="4208"/>
                    <a:pt x="4384" y="4235"/>
                    <a:pt x="4373" y="4260"/>
                  </a:cubicBezTo>
                  <a:cubicBezTo>
                    <a:pt x="3891" y="5302"/>
                    <a:pt x="3576" y="6445"/>
                    <a:pt x="3429" y="7623"/>
                  </a:cubicBezTo>
                  <a:cubicBezTo>
                    <a:pt x="3428" y="7624"/>
                    <a:pt x="3429" y="7625"/>
                    <a:pt x="3429" y="7625"/>
                  </a:cubicBezTo>
                  <a:cubicBezTo>
                    <a:pt x="3353" y="8227"/>
                    <a:pt x="3322" y="8835"/>
                    <a:pt x="3334" y="9444"/>
                  </a:cubicBezTo>
                  <a:cubicBezTo>
                    <a:pt x="2594" y="9714"/>
                    <a:pt x="1894" y="10243"/>
                    <a:pt x="1314" y="11042"/>
                  </a:cubicBezTo>
                  <a:cubicBezTo>
                    <a:pt x="-438" y="13459"/>
                    <a:pt x="-438" y="17375"/>
                    <a:pt x="1314" y="19792"/>
                  </a:cubicBezTo>
                  <a:cubicBezTo>
                    <a:pt x="2134" y="20922"/>
                    <a:pt x="3192" y="21516"/>
                    <a:pt x="4265" y="21589"/>
                  </a:cubicBezTo>
                  <a:lnTo>
                    <a:pt x="4265" y="21598"/>
                  </a:lnTo>
                  <a:lnTo>
                    <a:pt x="4385" y="21598"/>
                  </a:lnTo>
                  <a:cubicBezTo>
                    <a:pt x="4453" y="21600"/>
                    <a:pt x="4520" y="21600"/>
                    <a:pt x="4588" y="21598"/>
                  </a:cubicBezTo>
                  <a:lnTo>
                    <a:pt x="16136" y="21598"/>
                  </a:lnTo>
                  <a:cubicBezTo>
                    <a:pt x="16204" y="21600"/>
                    <a:pt x="16271" y="21600"/>
                    <a:pt x="16339" y="21598"/>
                  </a:cubicBezTo>
                  <a:lnTo>
                    <a:pt x="16392" y="21598"/>
                  </a:lnTo>
                  <a:lnTo>
                    <a:pt x="16392" y="21594"/>
                  </a:lnTo>
                  <a:cubicBezTo>
                    <a:pt x="17488" y="21543"/>
                    <a:pt x="18573" y="20945"/>
                    <a:pt x="19410" y="19792"/>
                  </a:cubicBezTo>
                  <a:cubicBezTo>
                    <a:pt x="21162" y="17375"/>
                    <a:pt x="21162" y="13459"/>
                    <a:pt x="19410" y="11042"/>
                  </a:cubicBezTo>
                  <a:cubicBezTo>
                    <a:pt x="18644" y="9985"/>
                    <a:pt x="17669" y="9391"/>
                    <a:pt x="16668" y="9259"/>
                  </a:cubicBezTo>
                  <a:cubicBezTo>
                    <a:pt x="16668" y="9255"/>
                    <a:pt x="16668" y="9252"/>
                    <a:pt x="16668" y="9248"/>
                  </a:cubicBezTo>
                  <a:cubicBezTo>
                    <a:pt x="16672" y="8065"/>
                    <a:pt x="16513" y="6881"/>
                    <a:pt x="16188" y="5766"/>
                  </a:cubicBezTo>
                  <a:cubicBezTo>
                    <a:pt x="16188" y="5764"/>
                    <a:pt x="16186" y="5762"/>
                    <a:pt x="16186" y="5759"/>
                  </a:cubicBezTo>
                  <a:cubicBezTo>
                    <a:pt x="15860" y="4644"/>
                    <a:pt x="15371" y="3599"/>
                    <a:pt x="14715" y="2695"/>
                  </a:cubicBezTo>
                  <a:cubicBezTo>
                    <a:pt x="13412" y="898"/>
                    <a:pt x="11705" y="0"/>
                    <a:pt x="999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 sz="3200"/>
              </a:pPr>
              <a:endParaRPr sz="3200" dirty="0">
                <a:solidFill>
                  <a:srgbClr val="35B0D5"/>
                </a:solidFill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-86156" y="1131256"/>
              <a:ext cx="998539" cy="1173163"/>
              <a:chOff x="6294438" y="328614"/>
              <a:chExt cx="998538" cy="1173163"/>
            </a:xfrm>
          </p:grpSpPr>
          <p:sp>
            <p:nvSpPr>
              <p:cNvPr id="45" name="Freeform 18"/>
              <p:cNvSpPr>
                <a:spLocks/>
              </p:cNvSpPr>
              <p:nvPr/>
            </p:nvSpPr>
            <p:spPr bwMode="auto">
              <a:xfrm>
                <a:off x="6607176" y="817564"/>
                <a:ext cx="374650" cy="684213"/>
              </a:xfrm>
              <a:custGeom>
                <a:avLst/>
                <a:gdLst>
                  <a:gd name="T0" fmla="*/ 130 w 164"/>
                  <a:gd name="T1" fmla="*/ 299 h 299"/>
                  <a:gd name="T2" fmla="*/ 123 w 164"/>
                  <a:gd name="T3" fmla="*/ 132 h 299"/>
                  <a:gd name="T4" fmla="*/ 161 w 164"/>
                  <a:gd name="T5" fmla="*/ 47 h 299"/>
                  <a:gd name="T6" fmla="*/ 143 w 164"/>
                  <a:gd name="T7" fmla="*/ 51 h 299"/>
                  <a:gd name="T8" fmla="*/ 108 w 164"/>
                  <a:gd name="T9" fmla="*/ 75 h 299"/>
                  <a:gd name="T10" fmla="*/ 80 w 164"/>
                  <a:gd name="T11" fmla="*/ 6 h 299"/>
                  <a:gd name="T12" fmla="*/ 77 w 164"/>
                  <a:gd name="T13" fmla="*/ 51 h 299"/>
                  <a:gd name="T14" fmla="*/ 48 w 164"/>
                  <a:gd name="T15" fmla="*/ 33 h 299"/>
                  <a:gd name="T16" fmla="*/ 27 w 164"/>
                  <a:gd name="T17" fmla="*/ 16 h 299"/>
                  <a:gd name="T18" fmla="*/ 52 w 164"/>
                  <a:gd name="T19" fmla="*/ 74 h 299"/>
                  <a:gd name="T20" fmla="*/ 10 w 164"/>
                  <a:gd name="T21" fmla="*/ 35 h 299"/>
                  <a:gd name="T22" fmla="*/ 9 w 164"/>
                  <a:gd name="T23" fmla="*/ 53 h 299"/>
                  <a:gd name="T24" fmla="*/ 43 w 164"/>
                  <a:gd name="T25" fmla="*/ 93 h 299"/>
                  <a:gd name="T26" fmla="*/ 10 w 164"/>
                  <a:gd name="T27" fmla="*/ 75 h 299"/>
                  <a:gd name="T28" fmla="*/ 20 w 164"/>
                  <a:gd name="T29" fmla="*/ 97 h 299"/>
                  <a:gd name="T30" fmla="*/ 71 w 164"/>
                  <a:gd name="T31" fmla="*/ 161 h 299"/>
                  <a:gd name="T32" fmla="*/ 62 w 164"/>
                  <a:gd name="T33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299">
                    <a:moveTo>
                      <a:pt x="130" y="299"/>
                    </a:moveTo>
                    <a:cubicBezTo>
                      <a:pt x="130" y="299"/>
                      <a:pt x="107" y="195"/>
                      <a:pt x="123" y="132"/>
                    </a:cubicBezTo>
                    <a:cubicBezTo>
                      <a:pt x="139" y="70"/>
                      <a:pt x="164" y="57"/>
                      <a:pt x="161" y="47"/>
                    </a:cubicBezTo>
                    <a:cubicBezTo>
                      <a:pt x="159" y="38"/>
                      <a:pt x="147" y="42"/>
                      <a:pt x="143" y="51"/>
                    </a:cubicBezTo>
                    <a:cubicBezTo>
                      <a:pt x="139" y="60"/>
                      <a:pt x="123" y="78"/>
                      <a:pt x="108" y="75"/>
                    </a:cubicBezTo>
                    <a:cubicBezTo>
                      <a:pt x="94" y="72"/>
                      <a:pt x="91" y="12"/>
                      <a:pt x="80" y="6"/>
                    </a:cubicBezTo>
                    <a:cubicBezTo>
                      <a:pt x="70" y="0"/>
                      <a:pt x="73" y="27"/>
                      <a:pt x="77" y="51"/>
                    </a:cubicBezTo>
                    <a:cubicBezTo>
                      <a:pt x="81" y="75"/>
                      <a:pt x="60" y="62"/>
                      <a:pt x="48" y="33"/>
                    </a:cubicBezTo>
                    <a:cubicBezTo>
                      <a:pt x="36" y="4"/>
                      <a:pt x="28" y="12"/>
                      <a:pt x="27" y="16"/>
                    </a:cubicBezTo>
                    <a:cubicBezTo>
                      <a:pt x="25" y="20"/>
                      <a:pt x="54" y="72"/>
                      <a:pt x="52" y="74"/>
                    </a:cubicBezTo>
                    <a:cubicBezTo>
                      <a:pt x="49" y="77"/>
                      <a:pt x="13" y="34"/>
                      <a:pt x="10" y="35"/>
                    </a:cubicBezTo>
                    <a:cubicBezTo>
                      <a:pt x="6" y="36"/>
                      <a:pt x="0" y="39"/>
                      <a:pt x="9" y="53"/>
                    </a:cubicBezTo>
                    <a:cubicBezTo>
                      <a:pt x="17" y="66"/>
                      <a:pt x="44" y="89"/>
                      <a:pt x="43" y="93"/>
                    </a:cubicBezTo>
                    <a:cubicBezTo>
                      <a:pt x="41" y="97"/>
                      <a:pt x="18" y="76"/>
                      <a:pt x="10" y="75"/>
                    </a:cubicBezTo>
                    <a:cubicBezTo>
                      <a:pt x="2" y="75"/>
                      <a:pt x="5" y="86"/>
                      <a:pt x="20" y="97"/>
                    </a:cubicBezTo>
                    <a:cubicBezTo>
                      <a:pt x="34" y="108"/>
                      <a:pt x="71" y="121"/>
                      <a:pt x="71" y="161"/>
                    </a:cubicBezTo>
                    <a:cubicBezTo>
                      <a:pt x="72" y="201"/>
                      <a:pt x="62" y="299"/>
                      <a:pt x="62" y="299"/>
                    </a:cubicBezTo>
                  </a:path>
                </a:pathLst>
              </a:custGeom>
              <a:solidFill>
                <a:srgbClr val="A27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9"/>
              <p:cNvSpPr>
                <a:spLocks/>
              </p:cNvSpPr>
              <p:nvPr/>
            </p:nvSpPr>
            <p:spPr bwMode="auto">
              <a:xfrm>
                <a:off x="6700838" y="604839"/>
                <a:ext cx="166688" cy="198438"/>
              </a:xfrm>
              <a:custGeom>
                <a:avLst/>
                <a:gdLst>
                  <a:gd name="T0" fmla="*/ 32 w 73"/>
                  <a:gd name="T1" fmla="*/ 87 h 87"/>
                  <a:gd name="T2" fmla="*/ 1 w 73"/>
                  <a:gd name="T3" fmla="*/ 50 h 87"/>
                  <a:gd name="T4" fmla="*/ 14 w 73"/>
                  <a:gd name="T5" fmla="*/ 0 h 87"/>
                  <a:gd name="T6" fmla="*/ 32 w 73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87">
                    <a:moveTo>
                      <a:pt x="32" y="87"/>
                    </a:moveTo>
                    <a:cubicBezTo>
                      <a:pt x="32" y="87"/>
                      <a:pt x="3" y="78"/>
                      <a:pt x="1" y="50"/>
                    </a:cubicBezTo>
                    <a:cubicBezTo>
                      <a:pt x="0" y="23"/>
                      <a:pt x="14" y="0"/>
                      <a:pt x="14" y="0"/>
                    </a:cubicBezTo>
                    <a:cubicBezTo>
                      <a:pt x="14" y="0"/>
                      <a:pt x="73" y="39"/>
                      <a:pt x="32" y="8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0"/>
              <p:cNvSpPr>
                <a:spLocks/>
              </p:cNvSpPr>
              <p:nvPr/>
            </p:nvSpPr>
            <p:spPr bwMode="auto">
              <a:xfrm>
                <a:off x="6567488" y="676276"/>
                <a:ext cx="133350" cy="139700"/>
              </a:xfrm>
              <a:custGeom>
                <a:avLst/>
                <a:gdLst>
                  <a:gd name="T0" fmla="*/ 38 w 58"/>
                  <a:gd name="T1" fmla="*/ 61 h 61"/>
                  <a:gd name="T2" fmla="*/ 7 w 58"/>
                  <a:gd name="T3" fmla="*/ 41 h 61"/>
                  <a:gd name="T4" fmla="*/ 5 w 58"/>
                  <a:gd name="T5" fmla="*/ 0 h 61"/>
                  <a:gd name="T6" fmla="*/ 38 w 58"/>
                  <a:gd name="T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38" y="61"/>
                    </a:moveTo>
                    <a:cubicBezTo>
                      <a:pt x="38" y="61"/>
                      <a:pt x="14" y="61"/>
                      <a:pt x="7" y="41"/>
                    </a:cubicBezTo>
                    <a:cubicBezTo>
                      <a:pt x="0" y="20"/>
                      <a:pt x="5" y="0"/>
                      <a:pt x="5" y="0"/>
                    </a:cubicBezTo>
                    <a:cubicBezTo>
                      <a:pt x="5" y="0"/>
                      <a:pt x="58" y="17"/>
                      <a:pt x="38" y="6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1"/>
              <p:cNvSpPr>
                <a:spLocks/>
              </p:cNvSpPr>
              <p:nvPr/>
            </p:nvSpPr>
            <p:spPr bwMode="auto">
              <a:xfrm>
                <a:off x="6810376" y="531814"/>
                <a:ext cx="141288" cy="155575"/>
              </a:xfrm>
              <a:custGeom>
                <a:avLst/>
                <a:gdLst>
                  <a:gd name="T0" fmla="*/ 17 w 62"/>
                  <a:gd name="T1" fmla="*/ 68 h 68"/>
                  <a:gd name="T2" fmla="*/ 9 w 62"/>
                  <a:gd name="T3" fmla="*/ 31 h 68"/>
                  <a:gd name="T4" fmla="*/ 36 w 62"/>
                  <a:gd name="T5" fmla="*/ 0 h 68"/>
                  <a:gd name="T6" fmla="*/ 17 w 62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68">
                    <a:moveTo>
                      <a:pt x="17" y="68"/>
                    </a:moveTo>
                    <a:cubicBezTo>
                      <a:pt x="17" y="68"/>
                      <a:pt x="0" y="51"/>
                      <a:pt x="9" y="31"/>
                    </a:cubicBezTo>
                    <a:cubicBezTo>
                      <a:pt x="18" y="11"/>
                      <a:pt x="36" y="0"/>
                      <a:pt x="36" y="0"/>
                    </a:cubicBezTo>
                    <a:cubicBezTo>
                      <a:pt x="36" y="0"/>
                      <a:pt x="62" y="50"/>
                      <a:pt x="17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2"/>
              <p:cNvSpPr>
                <a:spLocks/>
              </p:cNvSpPr>
              <p:nvPr/>
            </p:nvSpPr>
            <p:spPr bwMode="auto">
              <a:xfrm>
                <a:off x="6513513" y="795339"/>
                <a:ext cx="104775" cy="106363"/>
              </a:xfrm>
              <a:custGeom>
                <a:avLst/>
                <a:gdLst>
                  <a:gd name="T0" fmla="*/ 42 w 46"/>
                  <a:gd name="T1" fmla="*/ 41 h 47"/>
                  <a:gd name="T2" fmla="*/ 12 w 46"/>
                  <a:gd name="T3" fmla="*/ 32 h 47"/>
                  <a:gd name="T4" fmla="*/ 0 w 46"/>
                  <a:gd name="T5" fmla="*/ 0 h 47"/>
                  <a:gd name="T6" fmla="*/ 42 w 46"/>
                  <a:gd name="T7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7">
                    <a:moveTo>
                      <a:pt x="42" y="41"/>
                    </a:moveTo>
                    <a:cubicBezTo>
                      <a:pt x="42" y="41"/>
                      <a:pt x="23" y="47"/>
                      <a:pt x="12" y="32"/>
                    </a:cubicBezTo>
                    <a:cubicBezTo>
                      <a:pt x="1" y="18"/>
                      <a:pt x="0" y="0"/>
                      <a:pt x="0" y="0"/>
                    </a:cubicBezTo>
                    <a:cubicBezTo>
                      <a:pt x="0" y="0"/>
                      <a:pt x="46" y="1"/>
                      <a:pt x="42" y="4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3"/>
              <p:cNvSpPr>
                <a:spLocks/>
              </p:cNvSpPr>
              <p:nvPr/>
            </p:nvSpPr>
            <p:spPr bwMode="auto">
              <a:xfrm>
                <a:off x="6483351" y="901701"/>
                <a:ext cx="128588" cy="117475"/>
              </a:xfrm>
              <a:custGeom>
                <a:avLst/>
                <a:gdLst>
                  <a:gd name="T0" fmla="*/ 56 w 56"/>
                  <a:gd name="T1" fmla="*/ 38 h 51"/>
                  <a:gd name="T2" fmla="*/ 25 w 56"/>
                  <a:gd name="T3" fmla="*/ 44 h 51"/>
                  <a:gd name="T4" fmla="*/ 0 w 56"/>
                  <a:gd name="T5" fmla="*/ 20 h 51"/>
                  <a:gd name="T6" fmla="*/ 56 w 56"/>
                  <a:gd name="T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1">
                    <a:moveTo>
                      <a:pt x="56" y="38"/>
                    </a:moveTo>
                    <a:cubicBezTo>
                      <a:pt x="56" y="38"/>
                      <a:pt x="42" y="51"/>
                      <a:pt x="25" y="44"/>
                    </a:cubicBezTo>
                    <a:cubicBezTo>
                      <a:pt x="9" y="36"/>
                      <a:pt x="0" y="20"/>
                      <a:pt x="0" y="20"/>
                    </a:cubicBezTo>
                    <a:cubicBezTo>
                      <a:pt x="0" y="20"/>
                      <a:pt x="42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4"/>
              <p:cNvSpPr>
                <a:spLocks/>
              </p:cNvSpPr>
              <p:nvPr/>
            </p:nvSpPr>
            <p:spPr bwMode="auto">
              <a:xfrm>
                <a:off x="6510338" y="1009651"/>
                <a:ext cx="127000" cy="109538"/>
              </a:xfrm>
              <a:custGeom>
                <a:avLst/>
                <a:gdLst>
                  <a:gd name="T0" fmla="*/ 55 w 55"/>
                  <a:gd name="T1" fmla="*/ 21 h 48"/>
                  <a:gd name="T2" fmla="*/ 34 w 55"/>
                  <a:gd name="T3" fmla="*/ 44 h 48"/>
                  <a:gd name="T4" fmla="*/ 0 w 55"/>
                  <a:gd name="T5" fmla="*/ 41 h 48"/>
                  <a:gd name="T6" fmla="*/ 55 w 55"/>
                  <a:gd name="T7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8">
                    <a:moveTo>
                      <a:pt x="55" y="21"/>
                    </a:moveTo>
                    <a:cubicBezTo>
                      <a:pt x="55" y="21"/>
                      <a:pt x="52" y="41"/>
                      <a:pt x="34" y="44"/>
                    </a:cubicBezTo>
                    <a:cubicBezTo>
                      <a:pt x="17" y="48"/>
                      <a:pt x="0" y="41"/>
                      <a:pt x="0" y="41"/>
                    </a:cubicBezTo>
                    <a:cubicBezTo>
                      <a:pt x="0" y="41"/>
                      <a:pt x="20" y="0"/>
                      <a:pt x="55" y="2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5"/>
              <p:cNvSpPr>
                <a:spLocks/>
              </p:cNvSpPr>
              <p:nvPr/>
            </p:nvSpPr>
            <p:spPr bwMode="auto">
              <a:xfrm>
                <a:off x="6399213" y="971551"/>
                <a:ext cx="128588" cy="111125"/>
              </a:xfrm>
              <a:custGeom>
                <a:avLst/>
                <a:gdLst>
                  <a:gd name="T0" fmla="*/ 56 w 56"/>
                  <a:gd name="T1" fmla="*/ 24 h 49"/>
                  <a:gd name="T2" fmla="*/ 34 w 56"/>
                  <a:gd name="T3" fmla="*/ 46 h 49"/>
                  <a:gd name="T4" fmla="*/ 0 w 56"/>
                  <a:gd name="T5" fmla="*/ 41 h 49"/>
                  <a:gd name="T6" fmla="*/ 56 w 56"/>
                  <a:gd name="T7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49">
                    <a:moveTo>
                      <a:pt x="56" y="24"/>
                    </a:moveTo>
                    <a:cubicBezTo>
                      <a:pt x="56" y="24"/>
                      <a:pt x="52" y="43"/>
                      <a:pt x="34" y="46"/>
                    </a:cubicBezTo>
                    <a:cubicBezTo>
                      <a:pt x="16" y="49"/>
                      <a:pt x="0" y="41"/>
                      <a:pt x="0" y="41"/>
                    </a:cubicBezTo>
                    <a:cubicBezTo>
                      <a:pt x="0" y="41"/>
                      <a:pt x="22" y="0"/>
                      <a:pt x="56" y="2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"/>
              <p:cNvSpPr>
                <a:spLocks/>
              </p:cNvSpPr>
              <p:nvPr/>
            </p:nvSpPr>
            <p:spPr bwMode="auto">
              <a:xfrm>
                <a:off x="6410326" y="811214"/>
                <a:ext cx="128588" cy="119063"/>
              </a:xfrm>
              <a:custGeom>
                <a:avLst/>
                <a:gdLst>
                  <a:gd name="T0" fmla="*/ 56 w 56"/>
                  <a:gd name="T1" fmla="*/ 38 h 52"/>
                  <a:gd name="T2" fmla="*/ 25 w 56"/>
                  <a:gd name="T3" fmla="*/ 44 h 52"/>
                  <a:gd name="T4" fmla="*/ 0 w 56"/>
                  <a:gd name="T5" fmla="*/ 22 h 52"/>
                  <a:gd name="T6" fmla="*/ 56 w 56"/>
                  <a:gd name="T7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2">
                    <a:moveTo>
                      <a:pt x="56" y="38"/>
                    </a:moveTo>
                    <a:cubicBezTo>
                      <a:pt x="56" y="38"/>
                      <a:pt x="42" y="52"/>
                      <a:pt x="25" y="44"/>
                    </a:cubicBezTo>
                    <a:cubicBezTo>
                      <a:pt x="9" y="37"/>
                      <a:pt x="0" y="22"/>
                      <a:pt x="0" y="22"/>
                    </a:cubicBezTo>
                    <a:cubicBezTo>
                      <a:pt x="0" y="22"/>
                      <a:pt x="40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7"/>
              <p:cNvSpPr>
                <a:spLocks/>
              </p:cNvSpPr>
              <p:nvPr/>
            </p:nvSpPr>
            <p:spPr bwMode="auto">
              <a:xfrm>
                <a:off x="6362701" y="898526"/>
                <a:ext cx="109538" cy="93663"/>
              </a:xfrm>
              <a:custGeom>
                <a:avLst/>
                <a:gdLst>
                  <a:gd name="T0" fmla="*/ 48 w 48"/>
                  <a:gd name="T1" fmla="*/ 26 h 41"/>
                  <a:gd name="T2" fmla="*/ 26 w 48"/>
                  <a:gd name="T3" fmla="*/ 39 h 41"/>
                  <a:gd name="T4" fmla="*/ 0 w 48"/>
                  <a:gd name="T5" fmla="*/ 28 h 41"/>
                  <a:gd name="T6" fmla="*/ 48 w 48"/>
                  <a:gd name="T7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1">
                    <a:moveTo>
                      <a:pt x="48" y="26"/>
                    </a:moveTo>
                    <a:cubicBezTo>
                      <a:pt x="48" y="26"/>
                      <a:pt x="41" y="41"/>
                      <a:pt x="26" y="39"/>
                    </a:cubicBezTo>
                    <a:cubicBezTo>
                      <a:pt x="11" y="37"/>
                      <a:pt x="0" y="28"/>
                      <a:pt x="0" y="28"/>
                    </a:cubicBezTo>
                    <a:cubicBezTo>
                      <a:pt x="0" y="28"/>
                      <a:pt x="27" y="0"/>
                      <a:pt x="48" y="2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8"/>
              <p:cNvSpPr>
                <a:spLocks/>
              </p:cNvSpPr>
              <p:nvPr/>
            </p:nvSpPr>
            <p:spPr bwMode="auto">
              <a:xfrm>
                <a:off x="6450013" y="668339"/>
                <a:ext cx="88900" cy="95250"/>
              </a:xfrm>
              <a:custGeom>
                <a:avLst/>
                <a:gdLst>
                  <a:gd name="T0" fmla="*/ 39 w 39"/>
                  <a:gd name="T1" fmla="*/ 34 h 41"/>
                  <a:gd name="T2" fmla="*/ 13 w 39"/>
                  <a:gd name="T3" fmla="*/ 30 h 41"/>
                  <a:gd name="T4" fmla="*/ 0 w 39"/>
                  <a:gd name="T5" fmla="*/ 6 h 41"/>
                  <a:gd name="T6" fmla="*/ 39 w 39"/>
                  <a:gd name="T7" fmla="*/ 3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34"/>
                    </a:moveTo>
                    <a:cubicBezTo>
                      <a:pt x="39" y="34"/>
                      <a:pt x="24" y="41"/>
                      <a:pt x="13" y="30"/>
                    </a:cubicBezTo>
                    <a:cubicBezTo>
                      <a:pt x="3" y="20"/>
                      <a:pt x="0" y="6"/>
                      <a:pt x="0" y="6"/>
                    </a:cubicBezTo>
                    <a:cubicBezTo>
                      <a:pt x="0" y="6"/>
                      <a:pt x="37" y="0"/>
                      <a:pt x="39" y="3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9"/>
              <p:cNvSpPr>
                <a:spLocks/>
              </p:cNvSpPr>
              <p:nvPr/>
            </p:nvSpPr>
            <p:spPr bwMode="auto">
              <a:xfrm>
                <a:off x="6367463" y="604839"/>
                <a:ext cx="69850" cy="73025"/>
              </a:xfrm>
              <a:custGeom>
                <a:avLst/>
                <a:gdLst>
                  <a:gd name="T0" fmla="*/ 31 w 31"/>
                  <a:gd name="T1" fmla="*/ 27 h 32"/>
                  <a:gd name="T2" fmla="*/ 11 w 31"/>
                  <a:gd name="T3" fmla="*/ 24 h 32"/>
                  <a:gd name="T4" fmla="*/ 0 w 31"/>
                  <a:gd name="T5" fmla="*/ 4 h 32"/>
                  <a:gd name="T6" fmla="*/ 31 w 31"/>
                  <a:gd name="T7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2">
                    <a:moveTo>
                      <a:pt x="31" y="27"/>
                    </a:moveTo>
                    <a:cubicBezTo>
                      <a:pt x="31" y="27"/>
                      <a:pt x="19" y="32"/>
                      <a:pt x="11" y="24"/>
                    </a:cubicBezTo>
                    <a:cubicBezTo>
                      <a:pt x="2" y="16"/>
                      <a:pt x="0" y="4"/>
                      <a:pt x="0" y="4"/>
                    </a:cubicBezTo>
                    <a:cubicBezTo>
                      <a:pt x="0" y="4"/>
                      <a:pt x="30" y="0"/>
                      <a:pt x="31" y="2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0"/>
              <p:cNvSpPr>
                <a:spLocks/>
              </p:cNvSpPr>
              <p:nvPr/>
            </p:nvSpPr>
            <p:spPr bwMode="auto">
              <a:xfrm>
                <a:off x="6492876" y="574676"/>
                <a:ext cx="87313" cy="92075"/>
              </a:xfrm>
              <a:custGeom>
                <a:avLst/>
                <a:gdLst>
                  <a:gd name="T0" fmla="*/ 32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2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2" y="36"/>
                    </a:moveTo>
                    <a:cubicBezTo>
                      <a:pt x="32" y="36"/>
                      <a:pt x="16" y="40"/>
                      <a:pt x="8" y="27"/>
                    </a:cubicBezTo>
                    <a:cubicBezTo>
                      <a:pt x="0" y="15"/>
                      <a:pt x="0" y="0"/>
                      <a:pt x="0" y="0"/>
                    </a:cubicBezTo>
                    <a:cubicBezTo>
                      <a:pt x="0" y="0"/>
                      <a:pt x="38" y="4"/>
                      <a:pt x="32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1"/>
              <p:cNvSpPr>
                <a:spLocks/>
              </p:cNvSpPr>
              <p:nvPr/>
            </p:nvSpPr>
            <p:spPr bwMode="auto">
              <a:xfrm>
                <a:off x="6503988" y="458789"/>
                <a:ext cx="87313" cy="92075"/>
              </a:xfrm>
              <a:custGeom>
                <a:avLst/>
                <a:gdLst>
                  <a:gd name="T0" fmla="*/ 31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1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1" y="36"/>
                    </a:moveTo>
                    <a:cubicBezTo>
                      <a:pt x="31" y="36"/>
                      <a:pt x="15" y="40"/>
                      <a:pt x="8" y="27"/>
                    </a:cubicBezTo>
                    <a:cubicBezTo>
                      <a:pt x="0" y="14"/>
                      <a:pt x="0" y="0"/>
                      <a:pt x="0" y="0"/>
                    </a:cubicBezTo>
                    <a:cubicBezTo>
                      <a:pt x="0" y="0"/>
                      <a:pt x="38" y="3"/>
                      <a:pt x="31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2"/>
              <p:cNvSpPr>
                <a:spLocks/>
              </p:cNvSpPr>
              <p:nvPr/>
            </p:nvSpPr>
            <p:spPr bwMode="auto">
              <a:xfrm>
                <a:off x="6743701" y="328614"/>
                <a:ext cx="98425" cy="103188"/>
              </a:xfrm>
              <a:custGeom>
                <a:avLst/>
                <a:gdLst>
                  <a:gd name="T0" fmla="*/ 11 w 43"/>
                  <a:gd name="T1" fmla="*/ 45 h 45"/>
                  <a:gd name="T2" fmla="*/ 7 w 43"/>
                  <a:gd name="T3" fmla="*/ 20 h 45"/>
                  <a:gd name="T4" fmla="*/ 27 w 43"/>
                  <a:gd name="T5" fmla="*/ 0 h 45"/>
                  <a:gd name="T6" fmla="*/ 11 w 43"/>
                  <a:gd name="T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5">
                    <a:moveTo>
                      <a:pt x="11" y="45"/>
                    </a:moveTo>
                    <a:cubicBezTo>
                      <a:pt x="11" y="45"/>
                      <a:pt x="0" y="33"/>
                      <a:pt x="7" y="20"/>
                    </a:cubicBezTo>
                    <a:cubicBezTo>
                      <a:pt x="14" y="7"/>
                      <a:pt x="27" y="0"/>
                      <a:pt x="27" y="0"/>
                    </a:cubicBezTo>
                    <a:cubicBezTo>
                      <a:pt x="27" y="0"/>
                      <a:pt x="43" y="34"/>
                      <a:pt x="11" y="4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3"/>
              <p:cNvSpPr>
                <a:spLocks/>
              </p:cNvSpPr>
              <p:nvPr/>
            </p:nvSpPr>
            <p:spPr bwMode="auto">
              <a:xfrm>
                <a:off x="7080251" y="579439"/>
                <a:ext cx="80963" cy="77788"/>
              </a:xfrm>
              <a:custGeom>
                <a:avLst/>
                <a:gdLst>
                  <a:gd name="T0" fmla="*/ 3 w 35"/>
                  <a:gd name="T1" fmla="*/ 29 h 34"/>
                  <a:gd name="T2" fmla="*/ 11 w 35"/>
                  <a:gd name="T3" fmla="*/ 8 h 34"/>
                  <a:gd name="T4" fmla="*/ 35 w 35"/>
                  <a:gd name="T5" fmla="*/ 0 h 34"/>
                  <a:gd name="T6" fmla="*/ 3 w 35"/>
                  <a:gd name="T7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9"/>
                    </a:moveTo>
                    <a:cubicBezTo>
                      <a:pt x="3" y="29"/>
                      <a:pt x="0" y="15"/>
                      <a:pt x="11" y="8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3" y="34"/>
                      <a:pt x="3" y="2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4"/>
              <p:cNvSpPr>
                <a:spLocks/>
              </p:cNvSpPr>
              <p:nvPr/>
            </p:nvSpPr>
            <p:spPr bwMode="auto">
              <a:xfrm>
                <a:off x="7213601" y="769939"/>
                <a:ext cx="79375" cy="77788"/>
              </a:xfrm>
              <a:custGeom>
                <a:avLst/>
                <a:gdLst>
                  <a:gd name="T0" fmla="*/ 3 w 35"/>
                  <a:gd name="T1" fmla="*/ 28 h 34"/>
                  <a:gd name="T2" fmla="*/ 11 w 35"/>
                  <a:gd name="T3" fmla="*/ 7 h 34"/>
                  <a:gd name="T4" fmla="*/ 35 w 35"/>
                  <a:gd name="T5" fmla="*/ 0 h 34"/>
                  <a:gd name="T6" fmla="*/ 3 w 35"/>
                  <a:gd name="T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8"/>
                    </a:moveTo>
                    <a:cubicBezTo>
                      <a:pt x="3" y="28"/>
                      <a:pt x="0" y="14"/>
                      <a:pt x="11" y="7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2" y="34"/>
                      <a:pt x="3" y="2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5"/>
              <p:cNvSpPr>
                <a:spLocks/>
              </p:cNvSpPr>
              <p:nvPr/>
            </p:nvSpPr>
            <p:spPr bwMode="auto">
              <a:xfrm>
                <a:off x="6294438" y="781051"/>
                <a:ext cx="98425" cy="84138"/>
              </a:xfrm>
              <a:custGeom>
                <a:avLst/>
                <a:gdLst>
                  <a:gd name="T0" fmla="*/ 43 w 43"/>
                  <a:gd name="T1" fmla="*/ 25 h 37"/>
                  <a:gd name="T2" fmla="*/ 22 w 43"/>
                  <a:gd name="T3" fmla="*/ 34 h 37"/>
                  <a:gd name="T4" fmla="*/ 0 w 43"/>
                  <a:gd name="T5" fmla="*/ 21 h 37"/>
                  <a:gd name="T6" fmla="*/ 43 w 43"/>
                  <a:gd name="T7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43" y="25"/>
                    </a:moveTo>
                    <a:cubicBezTo>
                      <a:pt x="43" y="25"/>
                      <a:pt x="35" y="37"/>
                      <a:pt x="22" y="34"/>
                    </a:cubicBezTo>
                    <a:cubicBezTo>
                      <a:pt x="9" y="31"/>
                      <a:pt x="0" y="21"/>
                      <a:pt x="0" y="21"/>
                    </a:cubicBezTo>
                    <a:cubicBezTo>
                      <a:pt x="0" y="21"/>
                      <a:pt x="27" y="0"/>
                      <a:pt x="43" y="2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6"/>
              <p:cNvSpPr>
                <a:spLocks/>
              </p:cNvSpPr>
              <p:nvPr/>
            </p:nvSpPr>
            <p:spPr bwMode="auto">
              <a:xfrm>
                <a:off x="6748463" y="473076"/>
                <a:ext cx="88900" cy="109538"/>
              </a:xfrm>
              <a:custGeom>
                <a:avLst/>
                <a:gdLst>
                  <a:gd name="T0" fmla="*/ 15 w 39"/>
                  <a:gd name="T1" fmla="*/ 48 h 48"/>
                  <a:gd name="T2" fmla="*/ 1 w 39"/>
                  <a:gd name="T3" fmla="*/ 26 h 48"/>
                  <a:gd name="T4" fmla="*/ 11 w 39"/>
                  <a:gd name="T5" fmla="*/ 0 h 48"/>
                  <a:gd name="T6" fmla="*/ 15 w 3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8">
                    <a:moveTo>
                      <a:pt x="15" y="48"/>
                    </a:moveTo>
                    <a:cubicBezTo>
                      <a:pt x="15" y="48"/>
                      <a:pt x="0" y="41"/>
                      <a:pt x="1" y="26"/>
                    </a:cubicBezTo>
                    <a:cubicBezTo>
                      <a:pt x="2" y="11"/>
                      <a:pt x="11" y="0"/>
                      <a:pt x="11" y="0"/>
                    </a:cubicBezTo>
                    <a:cubicBezTo>
                      <a:pt x="11" y="0"/>
                      <a:pt x="39" y="25"/>
                      <a:pt x="15" y="4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7"/>
              <p:cNvSpPr>
                <a:spLocks/>
              </p:cNvSpPr>
              <p:nvPr/>
            </p:nvSpPr>
            <p:spPr bwMode="auto">
              <a:xfrm>
                <a:off x="6383338" y="733426"/>
                <a:ext cx="88900" cy="90488"/>
              </a:xfrm>
              <a:custGeom>
                <a:avLst/>
                <a:gdLst>
                  <a:gd name="T0" fmla="*/ 39 w 39"/>
                  <a:gd name="T1" fmla="*/ 33 h 40"/>
                  <a:gd name="T2" fmla="*/ 14 w 39"/>
                  <a:gd name="T3" fmla="*/ 30 h 40"/>
                  <a:gd name="T4" fmla="*/ 0 w 39"/>
                  <a:gd name="T5" fmla="*/ 5 h 40"/>
                  <a:gd name="T6" fmla="*/ 39 w 39"/>
                  <a:gd name="T7" fmla="*/ 3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0">
                    <a:moveTo>
                      <a:pt x="39" y="33"/>
                    </a:moveTo>
                    <a:cubicBezTo>
                      <a:pt x="39" y="33"/>
                      <a:pt x="24" y="40"/>
                      <a:pt x="14" y="30"/>
                    </a:cubicBezTo>
                    <a:cubicBezTo>
                      <a:pt x="3" y="19"/>
                      <a:pt x="0" y="5"/>
                      <a:pt x="0" y="5"/>
                    </a:cubicBezTo>
                    <a:cubicBezTo>
                      <a:pt x="0" y="5"/>
                      <a:pt x="38" y="0"/>
                      <a:pt x="39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8"/>
              <p:cNvSpPr>
                <a:spLocks/>
              </p:cNvSpPr>
              <p:nvPr/>
            </p:nvSpPr>
            <p:spPr bwMode="auto">
              <a:xfrm>
                <a:off x="6597651" y="525464"/>
                <a:ext cx="128588" cy="155575"/>
              </a:xfrm>
              <a:custGeom>
                <a:avLst/>
                <a:gdLst>
                  <a:gd name="T0" fmla="*/ 25 w 56"/>
                  <a:gd name="T1" fmla="*/ 68 h 68"/>
                  <a:gd name="T2" fmla="*/ 1 w 56"/>
                  <a:gd name="T3" fmla="*/ 40 h 68"/>
                  <a:gd name="T4" fmla="*/ 11 w 56"/>
                  <a:gd name="T5" fmla="*/ 0 h 68"/>
                  <a:gd name="T6" fmla="*/ 25 w 56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68">
                    <a:moveTo>
                      <a:pt x="25" y="68"/>
                    </a:moveTo>
                    <a:cubicBezTo>
                      <a:pt x="25" y="68"/>
                      <a:pt x="3" y="61"/>
                      <a:pt x="1" y="40"/>
                    </a:cubicBezTo>
                    <a:cubicBezTo>
                      <a:pt x="0" y="19"/>
                      <a:pt x="11" y="0"/>
                      <a:pt x="11" y="0"/>
                    </a:cubicBezTo>
                    <a:cubicBezTo>
                      <a:pt x="11" y="0"/>
                      <a:pt x="56" y="31"/>
                      <a:pt x="25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9"/>
              <p:cNvSpPr>
                <a:spLocks/>
              </p:cNvSpPr>
              <p:nvPr/>
            </p:nvSpPr>
            <p:spPr bwMode="auto">
              <a:xfrm>
                <a:off x="6805613" y="687389"/>
                <a:ext cx="185738" cy="190500"/>
              </a:xfrm>
              <a:custGeom>
                <a:avLst/>
                <a:gdLst>
                  <a:gd name="T0" fmla="*/ 21 w 81"/>
                  <a:gd name="T1" fmla="*/ 83 h 83"/>
                  <a:gd name="T2" fmla="*/ 14 w 81"/>
                  <a:gd name="T3" fmla="*/ 36 h 83"/>
                  <a:gd name="T4" fmla="*/ 51 w 81"/>
                  <a:gd name="T5" fmla="*/ 0 h 83"/>
                  <a:gd name="T6" fmla="*/ 21 w 81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3">
                    <a:moveTo>
                      <a:pt x="21" y="83"/>
                    </a:moveTo>
                    <a:cubicBezTo>
                      <a:pt x="21" y="83"/>
                      <a:pt x="0" y="60"/>
                      <a:pt x="14" y="36"/>
                    </a:cubicBezTo>
                    <a:cubicBezTo>
                      <a:pt x="27" y="12"/>
                      <a:pt x="51" y="0"/>
                      <a:pt x="51" y="0"/>
                    </a:cubicBezTo>
                    <a:cubicBezTo>
                      <a:pt x="51" y="0"/>
                      <a:pt x="81" y="65"/>
                      <a:pt x="21" y="8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40"/>
              <p:cNvSpPr>
                <a:spLocks/>
              </p:cNvSpPr>
              <p:nvPr/>
            </p:nvSpPr>
            <p:spPr bwMode="auto">
              <a:xfrm>
                <a:off x="6945313" y="776289"/>
                <a:ext cx="119063" cy="117475"/>
              </a:xfrm>
              <a:custGeom>
                <a:avLst/>
                <a:gdLst>
                  <a:gd name="T0" fmla="*/ 10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0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0" y="51"/>
                    </a:moveTo>
                    <a:cubicBezTo>
                      <a:pt x="10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41"/>
              <p:cNvSpPr>
                <a:spLocks/>
              </p:cNvSpPr>
              <p:nvPr/>
            </p:nvSpPr>
            <p:spPr bwMode="auto">
              <a:xfrm>
                <a:off x="7069138" y="781051"/>
                <a:ext cx="119063" cy="117475"/>
              </a:xfrm>
              <a:custGeom>
                <a:avLst/>
                <a:gdLst>
                  <a:gd name="T0" fmla="*/ 0 w 52"/>
                  <a:gd name="T1" fmla="*/ 33 h 51"/>
                  <a:gd name="T2" fmla="*/ 17 w 52"/>
                  <a:gd name="T3" fmla="*/ 7 h 51"/>
                  <a:gd name="T4" fmla="*/ 52 w 52"/>
                  <a:gd name="T5" fmla="*/ 5 h 51"/>
                  <a:gd name="T6" fmla="*/ 0 w 52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0" y="33"/>
                    </a:moveTo>
                    <a:cubicBezTo>
                      <a:pt x="0" y="33"/>
                      <a:pt x="0" y="13"/>
                      <a:pt x="17" y="7"/>
                    </a:cubicBezTo>
                    <a:cubicBezTo>
                      <a:pt x="35" y="0"/>
                      <a:pt x="52" y="5"/>
                      <a:pt x="52" y="5"/>
                    </a:cubicBezTo>
                    <a:cubicBezTo>
                      <a:pt x="52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42"/>
              <p:cNvSpPr>
                <a:spLocks/>
              </p:cNvSpPr>
              <p:nvPr/>
            </p:nvSpPr>
            <p:spPr bwMode="auto">
              <a:xfrm>
                <a:off x="7054851" y="687389"/>
                <a:ext cx="122238" cy="115888"/>
              </a:xfrm>
              <a:custGeom>
                <a:avLst/>
                <a:gdLst>
                  <a:gd name="T0" fmla="*/ 0 w 53"/>
                  <a:gd name="T1" fmla="*/ 33 h 51"/>
                  <a:gd name="T2" fmla="*/ 18 w 53"/>
                  <a:gd name="T3" fmla="*/ 6 h 51"/>
                  <a:gd name="T4" fmla="*/ 53 w 53"/>
                  <a:gd name="T5" fmla="*/ 5 h 51"/>
                  <a:gd name="T6" fmla="*/ 0 w 53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1">
                    <a:moveTo>
                      <a:pt x="0" y="33"/>
                    </a:moveTo>
                    <a:cubicBezTo>
                      <a:pt x="0" y="33"/>
                      <a:pt x="0" y="12"/>
                      <a:pt x="18" y="6"/>
                    </a:cubicBezTo>
                    <a:cubicBezTo>
                      <a:pt x="35" y="0"/>
                      <a:pt x="53" y="5"/>
                      <a:pt x="53" y="5"/>
                    </a:cubicBezTo>
                    <a:cubicBezTo>
                      <a:pt x="53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43"/>
              <p:cNvSpPr>
                <a:spLocks/>
              </p:cNvSpPr>
              <p:nvPr/>
            </p:nvSpPr>
            <p:spPr bwMode="auto">
              <a:xfrm>
                <a:off x="6956426" y="614364"/>
                <a:ext cx="119063" cy="114300"/>
              </a:xfrm>
              <a:custGeom>
                <a:avLst/>
                <a:gdLst>
                  <a:gd name="T0" fmla="*/ 11 w 52"/>
                  <a:gd name="T1" fmla="*/ 50 h 50"/>
                  <a:gd name="T2" fmla="*/ 12 w 52"/>
                  <a:gd name="T3" fmla="*/ 19 h 50"/>
                  <a:gd name="T4" fmla="*/ 42 w 52"/>
                  <a:gd name="T5" fmla="*/ 0 h 50"/>
                  <a:gd name="T6" fmla="*/ 11 w 5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0">
                    <a:moveTo>
                      <a:pt x="11" y="50"/>
                    </a:moveTo>
                    <a:cubicBezTo>
                      <a:pt x="11" y="50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6"/>
                      <a:pt x="11" y="5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44"/>
              <p:cNvSpPr>
                <a:spLocks/>
              </p:cNvSpPr>
              <p:nvPr/>
            </p:nvSpPr>
            <p:spPr bwMode="auto">
              <a:xfrm>
                <a:off x="6931026" y="493714"/>
                <a:ext cx="119063" cy="115888"/>
              </a:xfrm>
              <a:custGeom>
                <a:avLst/>
                <a:gdLst>
                  <a:gd name="T0" fmla="*/ 11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1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1" y="51"/>
                    </a:moveTo>
                    <a:cubicBezTo>
                      <a:pt x="11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1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45"/>
              <p:cNvSpPr>
                <a:spLocks/>
              </p:cNvSpPr>
              <p:nvPr/>
            </p:nvSpPr>
            <p:spPr bwMode="auto">
              <a:xfrm>
                <a:off x="6819901" y="395289"/>
                <a:ext cx="115888" cy="115888"/>
              </a:xfrm>
              <a:custGeom>
                <a:avLst/>
                <a:gdLst>
                  <a:gd name="T0" fmla="*/ 10 w 51"/>
                  <a:gd name="T1" fmla="*/ 51 h 51"/>
                  <a:gd name="T2" fmla="*/ 11 w 51"/>
                  <a:gd name="T3" fmla="*/ 19 h 51"/>
                  <a:gd name="T4" fmla="*/ 41 w 51"/>
                  <a:gd name="T5" fmla="*/ 0 h 51"/>
                  <a:gd name="T6" fmla="*/ 10 w 51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1">
                    <a:moveTo>
                      <a:pt x="10" y="51"/>
                    </a:moveTo>
                    <a:cubicBezTo>
                      <a:pt x="10" y="51"/>
                      <a:pt x="0" y="33"/>
                      <a:pt x="11" y="19"/>
                    </a:cubicBezTo>
                    <a:cubicBezTo>
                      <a:pt x="23" y="5"/>
                      <a:pt x="41" y="0"/>
                      <a:pt x="41" y="0"/>
                    </a:cubicBezTo>
                    <a:cubicBezTo>
                      <a:pt x="41" y="0"/>
                      <a:pt x="51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6"/>
              <p:cNvSpPr>
                <a:spLocks/>
              </p:cNvSpPr>
              <p:nvPr/>
            </p:nvSpPr>
            <p:spPr bwMode="auto">
              <a:xfrm>
                <a:off x="6637338" y="369889"/>
                <a:ext cx="114300" cy="131763"/>
              </a:xfrm>
              <a:custGeom>
                <a:avLst/>
                <a:gdLst>
                  <a:gd name="T0" fmla="*/ 25 w 50"/>
                  <a:gd name="T1" fmla="*/ 58 h 58"/>
                  <a:gd name="T2" fmla="*/ 3 w 50"/>
                  <a:gd name="T3" fmla="*/ 35 h 58"/>
                  <a:gd name="T4" fmla="*/ 9 w 50"/>
                  <a:gd name="T5" fmla="*/ 0 h 58"/>
                  <a:gd name="T6" fmla="*/ 25 w 50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58">
                    <a:moveTo>
                      <a:pt x="25" y="58"/>
                    </a:moveTo>
                    <a:cubicBezTo>
                      <a:pt x="25" y="58"/>
                      <a:pt x="5" y="53"/>
                      <a:pt x="3" y="35"/>
                    </a:cubicBezTo>
                    <a:cubicBezTo>
                      <a:pt x="0" y="17"/>
                      <a:pt x="9" y="0"/>
                      <a:pt x="9" y="0"/>
                    </a:cubicBezTo>
                    <a:cubicBezTo>
                      <a:pt x="9" y="0"/>
                      <a:pt x="50" y="24"/>
                      <a:pt x="25" y="5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47"/>
              <p:cNvSpPr>
                <a:spLocks/>
              </p:cNvSpPr>
              <p:nvPr/>
            </p:nvSpPr>
            <p:spPr bwMode="auto">
              <a:xfrm>
                <a:off x="6975476" y="987426"/>
                <a:ext cx="131763" cy="111125"/>
              </a:xfrm>
              <a:custGeom>
                <a:avLst/>
                <a:gdLst>
                  <a:gd name="T0" fmla="*/ 0 w 58"/>
                  <a:gd name="T1" fmla="*/ 19 h 49"/>
                  <a:gd name="T2" fmla="*/ 25 w 58"/>
                  <a:gd name="T3" fmla="*/ 0 h 49"/>
                  <a:gd name="T4" fmla="*/ 58 w 58"/>
                  <a:gd name="T5" fmla="*/ 10 h 49"/>
                  <a:gd name="T6" fmla="*/ 0 w 58"/>
                  <a:gd name="T7" fmla="*/ 1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49">
                    <a:moveTo>
                      <a:pt x="0" y="19"/>
                    </a:moveTo>
                    <a:cubicBezTo>
                      <a:pt x="0" y="19"/>
                      <a:pt x="7" y="0"/>
                      <a:pt x="25" y="0"/>
                    </a:cubicBezTo>
                    <a:cubicBezTo>
                      <a:pt x="43" y="0"/>
                      <a:pt x="58" y="10"/>
                      <a:pt x="58" y="10"/>
                    </a:cubicBezTo>
                    <a:cubicBezTo>
                      <a:pt x="58" y="10"/>
                      <a:pt x="29" y="49"/>
                      <a:pt x="0" y="1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48"/>
              <p:cNvSpPr>
                <a:spLocks/>
              </p:cNvSpPr>
              <p:nvPr/>
            </p:nvSpPr>
            <p:spPr bwMode="auto">
              <a:xfrm>
                <a:off x="6996113" y="895351"/>
                <a:ext cx="120650" cy="112713"/>
              </a:xfrm>
              <a:custGeom>
                <a:avLst/>
                <a:gdLst>
                  <a:gd name="T0" fmla="*/ 0 w 53"/>
                  <a:gd name="T1" fmla="*/ 20 h 49"/>
                  <a:gd name="T2" fmla="*/ 23 w 53"/>
                  <a:gd name="T3" fmla="*/ 0 h 49"/>
                  <a:gd name="T4" fmla="*/ 53 w 53"/>
                  <a:gd name="T5" fmla="*/ 11 h 49"/>
                  <a:gd name="T6" fmla="*/ 0 w 53"/>
                  <a:gd name="T7" fmla="*/ 2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49">
                    <a:moveTo>
                      <a:pt x="0" y="20"/>
                    </a:moveTo>
                    <a:cubicBezTo>
                      <a:pt x="0" y="20"/>
                      <a:pt x="7" y="1"/>
                      <a:pt x="23" y="0"/>
                    </a:cubicBezTo>
                    <a:cubicBezTo>
                      <a:pt x="39" y="0"/>
                      <a:pt x="53" y="11"/>
                      <a:pt x="53" y="11"/>
                    </a:cubicBezTo>
                    <a:cubicBezTo>
                      <a:pt x="53" y="11"/>
                      <a:pt x="26" y="49"/>
                      <a:pt x="0" y="2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49"/>
              <p:cNvSpPr>
                <a:spLocks/>
              </p:cNvSpPr>
              <p:nvPr/>
            </p:nvSpPr>
            <p:spPr bwMode="auto">
              <a:xfrm>
                <a:off x="7151688" y="860426"/>
                <a:ext cx="103188" cy="101600"/>
              </a:xfrm>
              <a:custGeom>
                <a:avLst/>
                <a:gdLst>
                  <a:gd name="T0" fmla="*/ 0 w 45"/>
                  <a:gd name="T1" fmla="*/ 15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5"/>
                    </a:moveTo>
                    <a:cubicBezTo>
                      <a:pt x="0" y="15"/>
                      <a:pt x="10" y="0"/>
                      <a:pt x="23" y="4"/>
                    </a:cubicBezTo>
                    <a:cubicBezTo>
                      <a:pt x="37" y="8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50"/>
              <p:cNvSpPr>
                <a:spLocks/>
              </p:cNvSpPr>
              <p:nvPr/>
            </p:nvSpPr>
            <p:spPr bwMode="auto">
              <a:xfrm>
                <a:off x="7137401" y="942976"/>
                <a:ext cx="103188" cy="101600"/>
              </a:xfrm>
              <a:custGeom>
                <a:avLst/>
                <a:gdLst>
                  <a:gd name="T0" fmla="*/ 0 w 45"/>
                  <a:gd name="T1" fmla="*/ 14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4"/>
                    </a:moveTo>
                    <a:cubicBezTo>
                      <a:pt x="0" y="14"/>
                      <a:pt x="10" y="0"/>
                      <a:pt x="23" y="4"/>
                    </a:cubicBezTo>
                    <a:cubicBezTo>
                      <a:pt x="37" y="7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099862" y="1183289"/>
              <a:ext cx="569500" cy="669095"/>
              <a:chOff x="6294438" y="328614"/>
              <a:chExt cx="998538" cy="1173163"/>
            </a:xfrm>
          </p:grpSpPr>
          <p:sp>
            <p:nvSpPr>
              <p:cNvPr id="79" name="Freeform 18"/>
              <p:cNvSpPr>
                <a:spLocks/>
              </p:cNvSpPr>
              <p:nvPr/>
            </p:nvSpPr>
            <p:spPr bwMode="auto">
              <a:xfrm>
                <a:off x="6607176" y="817564"/>
                <a:ext cx="374650" cy="684213"/>
              </a:xfrm>
              <a:custGeom>
                <a:avLst/>
                <a:gdLst>
                  <a:gd name="T0" fmla="*/ 130 w 164"/>
                  <a:gd name="T1" fmla="*/ 299 h 299"/>
                  <a:gd name="T2" fmla="*/ 123 w 164"/>
                  <a:gd name="T3" fmla="*/ 132 h 299"/>
                  <a:gd name="T4" fmla="*/ 161 w 164"/>
                  <a:gd name="T5" fmla="*/ 47 h 299"/>
                  <a:gd name="T6" fmla="*/ 143 w 164"/>
                  <a:gd name="T7" fmla="*/ 51 h 299"/>
                  <a:gd name="T8" fmla="*/ 108 w 164"/>
                  <a:gd name="T9" fmla="*/ 75 h 299"/>
                  <a:gd name="T10" fmla="*/ 80 w 164"/>
                  <a:gd name="T11" fmla="*/ 6 h 299"/>
                  <a:gd name="T12" fmla="*/ 77 w 164"/>
                  <a:gd name="T13" fmla="*/ 51 h 299"/>
                  <a:gd name="T14" fmla="*/ 48 w 164"/>
                  <a:gd name="T15" fmla="*/ 33 h 299"/>
                  <a:gd name="T16" fmla="*/ 27 w 164"/>
                  <a:gd name="T17" fmla="*/ 16 h 299"/>
                  <a:gd name="T18" fmla="*/ 52 w 164"/>
                  <a:gd name="T19" fmla="*/ 74 h 299"/>
                  <a:gd name="T20" fmla="*/ 10 w 164"/>
                  <a:gd name="T21" fmla="*/ 35 h 299"/>
                  <a:gd name="T22" fmla="*/ 9 w 164"/>
                  <a:gd name="T23" fmla="*/ 53 h 299"/>
                  <a:gd name="T24" fmla="*/ 43 w 164"/>
                  <a:gd name="T25" fmla="*/ 93 h 299"/>
                  <a:gd name="T26" fmla="*/ 10 w 164"/>
                  <a:gd name="T27" fmla="*/ 75 h 299"/>
                  <a:gd name="T28" fmla="*/ 20 w 164"/>
                  <a:gd name="T29" fmla="*/ 97 h 299"/>
                  <a:gd name="T30" fmla="*/ 71 w 164"/>
                  <a:gd name="T31" fmla="*/ 161 h 299"/>
                  <a:gd name="T32" fmla="*/ 62 w 164"/>
                  <a:gd name="T33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299">
                    <a:moveTo>
                      <a:pt x="130" y="299"/>
                    </a:moveTo>
                    <a:cubicBezTo>
                      <a:pt x="130" y="299"/>
                      <a:pt x="107" y="195"/>
                      <a:pt x="123" y="132"/>
                    </a:cubicBezTo>
                    <a:cubicBezTo>
                      <a:pt x="139" y="70"/>
                      <a:pt x="164" y="57"/>
                      <a:pt x="161" y="47"/>
                    </a:cubicBezTo>
                    <a:cubicBezTo>
                      <a:pt x="159" y="38"/>
                      <a:pt x="147" y="42"/>
                      <a:pt x="143" y="51"/>
                    </a:cubicBezTo>
                    <a:cubicBezTo>
                      <a:pt x="139" y="60"/>
                      <a:pt x="123" y="78"/>
                      <a:pt x="108" y="75"/>
                    </a:cubicBezTo>
                    <a:cubicBezTo>
                      <a:pt x="94" y="72"/>
                      <a:pt x="91" y="12"/>
                      <a:pt x="80" y="6"/>
                    </a:cubicBezTo>
                    <a:cubicBezTo>
                      <a:pt x="70" y="0"/>
                      <a:pt x="73" y="27"/>
                      <a:pt x="77" y="51"/>
                    </a:cubicBezTo>
                    <a:cubicBezTo>
                      <a:pt x="81" y="75"/>
                      <a:pt x="60" y="62"/>
                      <a:pt x="48" y="33"/>
                    </a:cubicBezTo>
                    <a:cubicBezTo>
                      <a:pt x="36" y="4"/>
                      <a:pt x="28" y="12"/>
                      <a:pt x="27" y="16"/>
                    </a:cubicBezTo>
                    <a:cubicBezTo>
                      <a:pt x="25" y="20"/>
                      <a:pt x="54" y="72"/>
                      <a:pt x="52" y="74"/>
                    </a:cubicBezTo>
                    <a:cubicBezTo>
                      <a:pt x="49" y="77"/>
                      <a:pt x="13" y="34"/>
                      <a:pt x="10" y="35"/>
                    </a:cubicBezTo>
                    <a:cubicBezTo>
                      <a:pt x="6" y="36"/>
                      <a:pt x="0" y="39"/>
                      <a:pt x="9" y="53"/>
                    </a:cubicBezTo>
                    <a:cubicBezTo>
                      <a:pt x="17" y="66"/>
                      <a:pt x="44" y="89"/>
                      <a:pt x="43" y="93"/>
                    </a:cubicBezTo>
                    <a:cubicBezTo>
                      <a:pt x="41" y="97"/>
                      <a:pt x="18" y="76"/>
                      <a:pt x="10" y="75"/>
                    </a:cubicBezTo>
                    <a:cubicBezTo>
                      <a:pt x="2" y="75"/>
                      <a:pt x="5" y="86"/>
                      <a:pt x="20" y="97"/>
                    </a:cubicBezTo>
                    <a:cubicBezTo>
                      <a:pt x="34" y="108"/>
                      <a:pt x="71" y="121"/>
                      <a:pt x="71" y="161"/>
                    </a:cubicBezTo>
                    <a:cubicBezTo>
                      <a:pt x="72" y="201"/>
                      <a:pt x="62" y="299"/>
                      <a:pt x="62" y="299"/>
                    </a:cubicBezTo>
                  </a:path>
                </a:pathLst>
              </a:custGeom>
              <a:solidFill>
                <a:srgbClr val="A27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9"/>
              <p:cNvSpPr>
                <a:spLocks/>
              </p:cNvSpPr>
              <p:nvPr/>
            </p:nvSpPr>
            <p:spPr bwMode="auto">
              <a:xfrm>
                <a:off x="6700838" y="604839"/>
                <a:ext cx="166688" cy="198438"/>
              </a:xfrm>
              <a:custGeom>
                <a:avLst/>
                <a:gdLst>
                  <a:gd name="T0" fmla="*/ 32 w 73"/>
                  <a:gd name="T1" fmla="*/ 87 h 87"/>
                  <a:gd name="T2" fmla="*/ 1 w 73"/>
                  <a:gd name="T3" fmla="*/ 50 h 87"/>
                  <a:gd name="T4" fmla="*/ 14 w 73"/>
                  <a:gd name="T5" fmla="*/ 0 h 87"/>
                  <a:gd name="T6" fmla="*/ 32 w 73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87">
                    <a:moveTo>
                      <a:pt x="32" y="87"/>
                    </a:moveTo>
                    <a:cubicBezTo>
                      <a:pt x="32" y="87"/>
                      <a:pt x="3" y="78"/>
                      <a:pt x="1" y="50"/>
                    </a:cubicBezTo>
                    <a:cubicBezTo>
                      <a:pt x="0" y="23"/>
                      <a:pt x="14" y="0"/>
                      <a:pt x="14" y="0"/>
                    </a:cubicBezTo>
                    <a:cubicBezTo>
                      <a:pt x="14" y="0"/>
                      <a:pt x="73" y="39"/>
                      <a:pt x="32" y="8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20"/>
              <p:cNvSpPr>
                <a:spLocks/>
              </p:cNvSpPr>
              <p:nvPr/>
            </p:nvSpPr>
            <p:spPr bwMode="auto">
              <a:xfrm>
                <a:off x="6567488" y="676276"/>
                <a:ext cx="133350" cy="139700"/>
              </a:xfrm>
              <a:custGeom>
                <a:avLst/>
                <a:gdLst>
                  <a:gd name="T0" fmla="*/ 38 w 58"/>
                  <a:gd name="T1" fmla="*/ 61 h 61"/>
                  <a:gd name="T2" fmla="*/ 7 w 58"/>
                  <a:gd name="T3" fmla="*/ 41 h 61"/>
                  <a:gd name="T4" fmla="*/ 5 w 58"/>
                  <a:gd name="T5" fmla="*/ 0 h 61"/>
                  <a:gd name="T6" fmla="*/ 38 w 58"/>
                  <a:gd name="T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38" y="61"/>
                    </a:moveTo>
                    <a:cubicBezTo>
                      <a:pt x="38" y="61"/>
                      <a:pt x="14" y="61"/>
                      <a:pt x="7" y="41"/>
                    </a:cubicBezTo>
                    <a:cubicBezTo>
                      <a:pt x="0" y="20"/>
                      <a:pt x="5" y="0"/>
                      <a:pt x="5" y="0"/>
                    </a:cubicBezTo>
                    <a:cubicBezTo>
                      <a:pt x="5" y="0"/>
                      <a:pt x="58" y="17"/>
                      <a:pt x="38" y="6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21"/>
              <p:cNvSpPr>
                <a:spLocks/>
              </p:cNvSpPr>
              <p:nvPr/>
            </p:nvSpPr>
            <p:spPr bwMode="auto">
              <a:xfrm>
                <a:off x="6810376" y="531814"/>
                <a:ext cx="141288" cy="155575"/>
              </a:xfrm>
              <a:custGeom>
                <a:avLst/>
                <a:gdLst>
                  <a:gd name="T0" fmla="*/ 17 w 62"/>
                  <a:gd name="T1" fmla="*/ 68 h 68"/>
                  <a:gd name="T2" fmla="*/ 9 w 62"/>
                  <a:gd name="T3" fmla="*/ 31 h 68"/>
                  <a:gd name="T4" fmla="*/ 36 w 62"/>
                  <a:gd name="T5" fmla="*/ 0 h 68"/>
                  <a:gd name="T6" fmla="*/ 17 w 62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68">
                    <a:moveTo>
                      <a:pt x="17" y="68"/>
                    </a:moveTo>
                    <a:cubicBezTo>
                      <a:pt x="17" y="68"/>
                      <a:pt x="0" y="51"/>
                      <a:pt x="9" y="31"/>
                    </a:cubicBezTo>
                    <a:cubicBezTo>
                      <a:pt x="18" y="11"/>
                      <a:pt x="36" y="0"/>
                      <a:pt x="36" y="0"/>
                    </a:cubicBezTo>
                    <a:cubicBezTo>
                      <a:pt x="36" y="0"/>
                      <a:pt x="62" y="50"/>
                      <a:pt x="17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2"/>
              <p:cNvSpPr>
                <a:spLocks/>
              </p:cNvSpPr>
              <p:nvPr/>
            </p:nvSpPr>
            <p:spPr bwMode="auto">
              <a:xfrm>
                <a:off x="6513513" y="795339"/>
                <a:ext cx="104775" cy="106363"/>
              </a:xfrm>
              <a:custGeom>
                <a:avLst/>
                <a:gdLst>
                  <a:gd name="T0" fmla="*/ 42 w 46"/>
                  <a:gd name="T1" fmla="*/ 41 h 47"/>
                  <a:gd name="T2" fmla="*/ 12 w 46"/>
                  <a:gd name="T3" fmla="*/ 32 h 47"/>
                  <a:gd name="T4" fmla="*/ 0 w 46"/>
                  <a:gd name="T5" fmla="*/ 0 h 47"/>
                  <a:gd name="T6" fmla="*/ 42 w 46"/>
                  <a:gd name="T7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7">
                    <a:moveTo>
                      <a:pt x="42" y="41"/>
                    </a:moveTo>
                    <a:cubicBezTo>
                      <a:pt x="42" y="41"/>
                      <a:pt x="23" y="47"/>
                      <a:pt x="12" y="32"/>
                    </a:cubicBezTo>
                    <a:cubicBezTo>
                      <a:pt x="1" y="18"/>
                      <a:pt x="0" y="0"/>
                      <a:pt x="0" y="0"/>
                    </a:cubicBezTo>
                    <a:cubicBezTo>
                      <a:pt x="0" y="0"/>
                      <a:pt x="46" y="1"/>
                      <a:pt x="42" y="4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23"/>
              <p:cNvSpPr>
                <a:spLocks/>
              </p:cNvSpPr>
              <p:nvPr/>
            </p:nvSpPr>
            <p:spPr bwMode="auto">
              <a:xfrm>
                <a:off x="6483351" y="901701"/>
                <a:ext cx="128588" cy="117475"/>
              </a:xfrm>
              <a:custGeom>
                <a:avLst/>
                <a:gdLst>
                  <a:gd name="T0" fmla="*/ 56 w 56"/>
                  <a:gd name="T1" fmla="*/ 38 h 51"/>
                  <a:gd name="T2" fmla="*/ 25 w 56"/>
                  <a:gd name="T3" fmla="*/ 44 h 51"/>
                  <a:gd name="T4" fmla="*/ 0 w 56"/>
                  <a:gd name="T5" fmla="*/ 20 h 51"/>
                  <a:gd name="T6" fmla="*/ 56 w 56"/>
                  <a:gd name="T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1">
                    <a:moveTo>
                      <a:pt x="56" y="38"/>
                    </a:moveTo>
                    <a:cubicBezTo>
                      <a:pt x="56" y="38"/>
                      <a:pt x="42" y="51"/>
                      <a:pt x="25" y="44"/>
                    </a:cubicBezTo>
                    <a:cubicBezTo>
                      <a:pt x="9" y="36"/>
                      <a:pt x="0" y="20"/>
                      <a:pt x="0" y="20"/>
                    </a:cubicBezTo>
                    <a:cubicBezTo>
                      <a:pt x="0" y="20"/>
                      <a:pt x="42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24"/>
              <p:cNvSpPr>
                <a:spLocks/>
              </p:cNvSpPr>
              <p:nvPr/>
            </p:nvSpPr>
            <p:spPr bwMode="auto">
              <a:xfrm>
                <a:off x="6510338" y="1009651"/>
                <a:ext cx="127000" cy="109538"/>
              </a:xfrm>
              <a:custGeom>
                <a:avLst/>
                <a:gdLst>
                  <a:gd name="T0" fmla="*/ 55 w 55"/>
                  <a:gd name="T1" fmla="*/ 21 h 48"/>
                  <a:gd name="T2" fmla="*/ 34 w 55"/>
                  <a:gd name="T3" fmla="*/ 44 h 48"/>
                  <a:gd name="T4" fmla="*/ 0 w 55"/>
                  <a:gd name="T5" fmla="*/ 41 h 48"/>
                  <a:gd name="T6" fmla="*/ 55 w 55"/>
                  <a:gd name="T7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8">
                    <a:moveTo>
                      <a:pt x="55" y="21"/>
                    </a:moveTo>
                    <a:cubicBezTo>
                      <a:pt x="55" y="21"/>
                      <a:pt x="52" y="41"/>
                      <a:pt x="34" y="44"/>
                    </a:cubicBezTo>
                    <a:cubicBezTo>
                      <a:pt x="17" y="48"/>
                      <a:pt x="0" y="41"/>
                      <a:pt x="0" y="41"/>
                    </a:cubicBezTo>
                    <a:cubicBezTo>
                      <a:pt x="0" y="41"/>
                      <a:pt x="20" y="0"/>
                      <a:pt x="55" y="2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5"/>
              <p:cNvSpPr>
                <a:spLocks/>
              </p:cNvSpPr>
              <p:nvPr/>
            </p:nvSpPr>
            <p:spPr bwMode="auto">
              <a:xfrm>
                <a:off x="6399213" y="971551"/>
                <a:ext cx="128588" cy="111125"/>
              </a:xfrm>
              <a:custGeom>
                <a:avLst/>
                <a:gdLst>
                  <a:gd name="T0" fmla="*/ 56 w 56"/>
                  <a:gd name="T1" fmla="*/ 24 h 49"/>
                  <a:gd name="T2" fmla="*/ 34 w 56"/>
                  <a:gd name="T3" fmla="*/ 46 h 49"/>
                  <a:gd name="T4" fmla="*/ 0 w 56"/>
                  <a:gd name="T5" fmla="*/ 41 h 49"/>
                  <a:gd name="T6" fmla="*/ 56 w 56"/>
                  <a:gd name="T7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49">
                    <a:moveTo>
                      <a:pt x="56" y="24"/>
                    </a:moveTo>
                    <a:cubicBezTo>
                      <a:pt x="56" y="24"/>
                      <a:pt x="52" y="43"/>
                      <a:pt x="34" y="46"/>
                    </a:cubicBezTo>
                    <a:cubicBezTo>
                      <a:pt x="16" y="49"/>
                      <a:pt x="0" y="41"/>
                      <a:pt x="0" y="41"/>
                    </a:cubicBezTo>
                    <a:cubicBezTo>
                      <a:pt x="0" y="41"/>
                      <a:pt x="22" y="0"/>
                      <a:pt x="56" y="2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6"/>
              <p:cNvSpPr>
                <a:spLocks/>
              </p:cNvSpPr>
              <p:nvPr/>
            </p:nvSpPr>
            <p:spPr bwMode="auto">
              <a:xfrm>
                <a:off x="6410326" y="811214"/>
                <a:ext cx="128588" cy="119063"/>
              </a:xfrm>
              <a:custGeom>
                <a:avLst/>
                <a:gdLst>
                  <a:gd name="T0" fmla="*/ 56 w 56"/>
                  <a:gd name="T1" fmla="*/ 38 h 52"/>
                  <a:gd name="T2" fmla="*/ 25 w 56"/>
                  <a:gd name="T3" fmla="*/ 44 h 52"/>
                  <a:gd name="T4" fmla="*/ 0 w 56"/>
                  <a:gd name="T5" fmla="*/ 22 h 52"/>
                  <a:gd name="T6" fmla="*/ 56 w 56"/>
                  <a:gd name="T7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2">
                    <a:moveTo>
                      <a:pt x="56" y="38"/>
                    </a:moveTo>
                    <a:cubicBezTo>
                      <a:pt x="56" y="38"/>
                      <a:pt x="42" y="52"/>
                      <a:pt x="25" y="44"/>
                    </a:cubicBezTo>
                    <a:cubicBezTo>
                      <a:pt x="9" y="37"/>
                      <a:pt x="0" y="22"/>
                      <a:pt x="0" y="22"/>
                    </a:cubicBezTo>
                    <a:cubicBezTo>
                      <a:pt x="0" y="22"/>
                      <a:pt x="40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7"/>
              <p:cNvSpPr>
                <a:spLocks/>
              </p:cNvSpPr>
              <p:nvPr/>
            </p:nvSpPr>
            <p:spPr bwMode="auto">
              <a:xfrm>
                <a:off x="6362701" y="898526"/>
                <a:ext cx="109538" cy="93663"/>
              </a:xfrm>
              <a:custGeom>
                <a:avLst/>
                <a:gdLst>
                  <a:gd name="T0" fmla="*/ 48 w 48"/>
                  <a:gd name="T1" fmla="*/ 26 h 41"/>
                  <a:gd name="T2" fmla="*/ 26 w 48"/>
                  <a:gd name="T3" fmla="*/ 39 h 41"/>
                  <a:gd name="T4" fmla="*/ 0 w 48"/>
                  <a:gd name="T5" fmla="*/ 28 h 41"/>
                  <a:gd name="T6" fmla="*/ 48 w 48"/>
                  <a:gd name="T7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1">
                    <a:moveTo>
                      <a:pt x="48" y="26"/>
                    </a:moveTo>
                    <a:cubicBezTo>
                      <a:pt x="48" y="26"/>
                      <a:pt x="41" y="41"/>
                      <a:pt x="26" y="39"/>
                    </a:cubicBezTo>
                    <a:cubicBezTo>
                      <a:pt x="11" y="37"/>
                      <a:pt x="0" y="28"/>
                      <a:pt x="0" y="28"/>
                    </a:cubicBezTo>
                    <a:cubicBezTo>
                      <a:pt x="0" y="28"/>
                      <a:pt x="27" y="0"/>
                      <a:pt x="48" y="2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8"/>
              <p:cNvSpPr>
                <a:spLocks/>
              </p:cNvSpPr>
              <p:nvPr/>
            </p:nvSpPr>
            <p:spPr bwMode="auto">
              <a:xfrm>
                <a:off x="6450013" y="668339"/>
                <a:ext cx="88900" cy="95250"/>
              </a:xfrm>
              <a:custGeom>
                <a:avLst/>
                <a:gdLst>
                  <a:gd name="T0" fmla="*/ 39 w 39"/>
                  <a:gd name="T1" fmla="*/ 34 h 41"/>
                  <a:gd name="T2" fmla="*/ 13 w 39"/>
                  <a:gd name="T3" fmla="*/ 30 h 41"/>
                  <a:gd name="T4" fmla="*/ 0 w 39"/>
                  <a:gd name="T5" fmla="*/ 6 h 41"/>
                  <a:gd name="T6" fmla="*/ 39 w 39"/>
                  <a:gd name="T7" fmla="*/ 3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34"/>
                    </a:moveTo>
                    <a:cubicBezTo>
                      <a:pt x="39" y="34"/>
                      <a:pt x="24" y="41"/>
                      <a:pt x="13" y="30"/>
                    </a:cubicBezTo>
                    <a:cubicBezTo>
                      <a:pt x="3" y="20"/>
                      <a:pt x="0" y="6"/>
                      <a:pt x="0" y="6"/>
                    </a:cubicBezTo>
                    <a:cubicBezTo>
                      <a:pt x="0" y="6"/>
                      <a:pt x="37" y="0"/>
                      <a:pt x="39" y="3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29"/>
              <p:cNvSpPr>
                <a:spLocks/>
              </p:cNvSpPr>
              <p:nvPr/>
            </p:nvSpPr>
            <p:spPr bwMode="auto">
              <a:xfrm>
                <a:off x="6367463" y="604839"/>
                <a:ext cx="69850" cy="73025"/>
              </a:xfrm>
              <a:custGeom>
                <a:avLst/>
                <a:gdLst>
                  <a:gd name="T0" fmla="*/ 31 w 31"/>
                  <a:gd name="T1" fmla="*/ 27 h 32"/>
                  <a:gd name="T2" fmla="*/ 11 w 31"/>
                  <a:gd name="T3" fmla="*/ 24 h 32"/>
                  <a:gd name="T4" fmla="*/ 0 w 31"/>
                  <a:gd name="T5" fmla="*/ 4 h 32"/>
                  <a:gd name="T6" fmla="*/ 31 w 31"/>
                  <a:gd name="T7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2">
                    <a:moveTo>
                      <a:pt x="31" y="27"/>
                    </a:moveTo>
                    <a:cubicBezTo>
                      <a:pt x="31" y="27"/>
                      <a:pt x="19" y="32"/>
                      <a:pt x="11" y="24"/>
                    </a:cubicBezTo>
                    <a:cubicBezTo>
                      <a:pt x="2" y="16"/>
                      <a:pt x="0" y="4"/>
                      <a:pt x="0" y="4"/>
                    </a:cubicBezTo>
                    <a:cubicBezTo>
                      <a:pt x="0" y="4"/>
                      <a:pt x="30" y="0"/>
                      <a:pt x="31" y="2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30"/>
              <p:cNvSpPr>
                <a:spLocks/>
              </p:cNvSpPr>
              <p:nvPr/>
            </p:nvSpPr>
            <p:spPr bwMode="auto">
              <a:xfrm>
                <a:off x="6492876" y="574676"/>
                <a:ext cx="87313" cy="92075"/>
              </a:xfrm>
              <a:custGeom>
                <a:avLst/>
                <a:gdLst>
                  <a:gd name="T0" fmla="*/ 32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2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2" y="36"/>
                    </a:moveTo>
                    <a:cubicBezTo>
                      <a:pt x="32" y="36"/>
                      <a:pt x="16" y="40"/>
                      <a:pt x="8" y="27"/>
                    </a:cubicBezTo>
                    <a:cubicBezTo>
                      <a:pt x="0" y="15"/>
                      <a:pt x="0" y="0"/>
                      <a:pt x="0" y="0"/>
                    </a:cubicBezTo>
                    <a:cubicBezTo>
                      <a:pt x="0" y="0"/>
                      <a:pt x="38" y="4"/>
                      <a:pt x="32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31"/>
              <p:cNvSpPr>
                <a:spLocks/>
              </p:cNvSpPr>
              <p:nvPr/>
            </p:nvSpPr>
            <p:spPr bwMode="auto">
              <a:xfrm>
                <a:off x="6503988" y="458789"/>
                <a:ext cx="87313" cy="92075"/>
              </a:xfrm>
              <a:custGeom>
                <a:avLst/>
                <a:gdLst>
                  <a:gd name="T0" fmla="*/ 31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1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1" y="36"/>
                    </a:moveTo>
                    <a:cubicBezTo>
                      <a:pt x="31" y="36"/>
                      <a:pt x="15" y="40"/>
                      <a:pt x="8" y="27"/>
                    </a:cubicBezTo>
                    <a:cubicBezTo>
                      <a:pt x="0" y="14"/>
                      <a:pt x="0" y="0"/>
                      <a:pt x="0" y="0"/>
                    </a:cubicBezTo>
                    <a:cubicBezTo>
                      <a:pt x="0" y="0"/>
                      <a:pt x="38" y="3"/>
                      <a:pt x="31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32"/>
              <p:cNvSpPr>
                <a:spLocks/>
              </p:cNvSpPr>
              <p:nvPr/>
            </p:nvSpPr>
            <p:spPr bwMode="auto">
              <a:xfrm>
                <a:off x="6743701" y="328614"/>
                <a:ext cx="98425" cy="103188"/>
              </a:xfrm>
              <a:custGeom>
                <a:avLst/>
                <a:gdLst>
                  <a:gd name="T0" fmla="*/ 11 w 43"/>
                  <a:gd name="T1" fmla="*/ 45 h 45"/>
                  <a:gd name="T2" fmla="*/ 7 w 43"/>
                  <a:gd name="T3" fmla="*/ 20 h 45"/>
                  <a:gd name="T4" fmla="*/ 27 w 43"/>
                  <a:gd name="T5" fmla="*/ 0 h 45"/>
                  <a:gd name="T6" fmla="*/ 11 w 43"/>
                  <a:gd name="T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5">
                    <a:moveTo>
                      <a:pt x="11" y="45"/>
                    </a:moveTo>
                    <a:cubicBezTo>
                      <a:pt x="11" y="45"/>
                      <a:pt x="0" y="33"/>
                      <a:pt x="7" y="20"/>
                    </a:cubicBezTo>
                    <a:cubicBezTo>
                      <a:pt x="14" y="7"/>
                      <a:pt x="27" y="0"/>
                      <a:pt x="27" y="0"/>
                    </a:cubicBezTo>
                    <a:cubicBezTo>
                      <a:pt x="27" y="0"/>
                      <a:pt x="43" y="34"/>
                      <a:pt x="11" y="4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3"/>
              <p:cNvSpPr>
                <a:spLocks/>
              </p:cNvSpPr>
              <p:nvPr/>
            </p:nvSpPr>
            <p:spPr bwMode="auto">
              <a:xfrm>
                <a:off x="7080251" y="579439"/>
                <a:ext cx="80963" cy="77788"/>
              </a:xfrm>
              <a:custGeom>
                <a:avLst/>
                <a:gdLst>
                  <a:gd name="T0" fmla="*/ 3 w 35"/>
                  <a:gd name="T1" fmla="*/ 29 h 34"/>
                  <a:gd name="T2" fmla="*/ 11 w 35"/>
                  <a:gd name="T3" fmla="*/ 8 h 34"/>
                  <a:gd name="T4" fmla="*/ 35 w 35"/>
                  <a:gd name="T5" fmla="*/ 0 h 34"/>
                  <a:gd name="T6" fmla="*/ 3 w 35"/>
                  <a:gd name="T7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9"/>
                    </a:moveTo>
                    <a:cubicBezTo>
                      <a:pt x="3" y="29"/>
                      <a:pt x="0" y="15"/>
                      <a:pt x="11" y="8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3" y="34"/>
                      <a:pt x="3" y="2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4"/>
              <p:cNvSpPr>
                <a:spLocks/>
              </p:cNvSpPr>
              <p:nvPr/>
            </p:nvSpPr>
            <p:spPr bwMode="auto">
              <a:xfrm>
                <a:off x="7213601" y="769939"/>
                <a:ext cx="79375" cy="77788"/>
              </a:xfrm>
              <a:custGeom>
                <a:avLst/>
                <a:gdLst>
                  <a:gd name="T0" fmla="*/ 3 w 35"/>
                  <a:gd name="T1" fmla="*/ 28 h 34"/>
                  <a:gd name="T2" fmla="*/ 11 w 35"/>
                  <a:gd name="T3" fmla="*/ 7 h 34"/>
                  <a:gd name="T4" fmla="*/ 35 w 35"/>
                  <a:gd name="T5" fmla="*/ 0 h 34"/>
                  <a:gd name="T6" fmla="*/ 3 w 35"/>
                  <a:gd name="T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8"/>
                    </a:moveTo>
                    <a:cubicBezTo>
                      <a:pt x="3" y="28"/>
                      <a:pt x="0" y="14"/>
                      <a:pt x="11" y="7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2" y="34"/>
                      <a:pt x="3" y="2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35"/>
              <p:cNvSpPr>
                <a:spLocks/>
              </p:cNvSpPr>
              <p:nvPr/>
            </p:nvSpPr>
            <p:spPr bwMode="auto">
              <a:xfrm>
                <a:off x="6294438" y="781051"/>
                <a:ext cx="98425" cy="84138"/>
              </a:xfrm>
              <a:custGeom>
                <a:avLst/>
                <a:gdLst>
                  <a:gd name="T0" fmla="*/ 43 w 43"/>
                  <a:gd name="T1" fmla="*/ 25 h 37"/>
                  <a:gd name="T2" fmla="*/ 22 w 43"/>
                  <a:gd name="T3" fmla="*/ 34 h 37"/>
                  <a:gd name="T4" fmla="*/ 0 w 43"/>
                  <a:gd name="T5" fmla="*/ 21 h 37"/>
                  <a:gd name="T6" fmla="*/ 43 w 43"/>
                  <a:gd name="T7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43" y="25"/>
                    </a:moveTo>
                    <a:cubicBezTo>
                      <a:pt x="43" y="25"/>
                      <a:pt x="35" y="37"/>
                      <a:pt x="22" y="34"/>
                    </a:cubicBezTo>
                    <a:cubicBezTo>
                      <a:pt x="9" y="31"/>
                      <a:pt x="0" y="21"/>
                      <a:pt x="0" y="21"/>
                    </a:cubicBezTo>
                    <a:cubicBezTo>
                      <a:pt x="0" y="21"/>
                      <a:pt x="27" y="0"/>
                      <a:pt x="43" y="2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36"/>
              <p:cNvSpPr>
                <a:spLocks/>
              </p:cNvSpPr>
              <p:nvPr/>
            </p:nvSpPr>
            <p:spPr bwMode="auto">
              <a:xfrm>
                <a:off x="6748463" y="473076"/>
                <a:ext cx="88900" cy="109538"/>
              </a:xfrm>
              <a:custGeom>
                <a:avLst/>
                <a:gdLst>
                  <a:gd name="T0" fmla="*/ 15 w 39"/>
                  <a:gd name="T1" fmla="*/ 48 h 48"/>
                  <a:gd name="T2" fmla="*/ 1 w 39"/>
                  <a:gd name="T3" fmla="*/ 26 h 48"/>
                  <a:gd name="T4" fmla="*/ 11 w 39"/>
                  <a:gd name="T5" fmla="*/ 0 h 48"/>
                  <a:gd name="T6" fmla="*/ 15 w 3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8">
                    <a:moveTo>
                      <a:pt x="15" y="48"/>
                    </a:moveTo>
                    <a:cubicBezTo>
                      <a:pt x="15" y="48"/>
                      <a:pt x="0" y="41"/>
                      <a:pt x="1" y="26"/>
                    </a:cubicBezTo>
                    <a:cubicBezTo>
                      <a:pt x="2" y="11"/>
                      <a:pt x="11" y="0"/>
                      <a:pt x="11" y="0"/>
                    </a:cubicBezTo>
                    <a:cubicBezTo>
                      <a:pt x="11" y="0"/>
                      <a:pt x="39" y="25"/>
                      <a:pt x="15" y="4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7"/>
              <p:cNvSpPr>
                <a:spLocks/>
              </p:cNvSpPr>
              <p:nvPr/>
            </p:nvSpPr>
            <p:spPr bwMode="auto">
              <a:xfrm>
                <a:off x="6383338" y="733426"/>
                <a:ext cx="88900" cy="90488"/>
              </a:xfrm>
              <a:custGeom>
                <a:avLst/>
                <a:gdLst>
                  <a:gd name="T0" fmla="*/ 39 w 39"/>
                  <a:gd name="T1" fmla="*/ 33 h 40"/>
                  <a:gd name="T2" fmla="*/ 14 w 39"/>
                  <a:gd name="T3" fmla="*/ 30 h 40"/>
                  <a:gd name="T4" fmla="*/ 0 w 39"/>
                  <a:gd name="T5" fmla="*/ 5 h 40"/>
                  <a:gd name="T6" fmla="*/ 39 w 39"/>
                  <a:gd name="T7" fmla="*/ 3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0">
                    <a:moveTo>
                      <a:pt x="39" y="33"/>
                    </a:moveTo>
                    <a:cubicBezTo>
                      <a:pt x="39" y="33"/>
                      <a:pt x="24" y="40"/>
                      <a:pt x="14" y="30"/>
                    </a:cubicBezTo>
                    <a:cubicBezTo>
                      <a:pt x="3" y="19"/>
                      <a:pt x="0" y="5"/>
                      <a:pt x="0" y="5"/>
                    </a:cubicBezTo>
                    <a:cubicBezTo>
                      <a:pt x="0" y="5"/>
                      <a:pt x="38" y="0"/>
                      <a:pt x="39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8"/>
              <p:cNvSpPr>
                <a:spLocks/>
              </p:cNvSpPr>
              <p:nvPr/>
            </p:nvSpPr>
            <p:spPr bwMode="auto">
              <a:xfrm>
                <a:off x="6597651" y="525464"/>
                <a:ext cx="128588" cy="155575"/>
              </a:xfrm>
              <a:custGeom>
                <a:avLst/>
                <a:gdLst>
                  <a:gd name="T0" fmla="*/ 25 w 56"/>
                  <a:gd name="T1" fmla="*/ 68 h 68"/>
                  <a:gd name="T2" fmla="*/ 1 w 56"/>
                  <a:gd name="T3" fmla="*/ 40 h 68"/>
                  <a:gd name="T4" fmla="*/ 11 w 56"/>
                  <a:gd name="T5" fmla="*/ 0 h 68"/>
                  <a:gd name="T6" fmla="*/ 25 w 56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68">
                    <a:moveTo>
                      <a:pt x="25" y="68"/>
                    </a:moveTo>
                    <a:cubicBezTo>
                      <a:pt x="25" y="68"/>
                      <a:pt x="3" y="61"/>
                      <a:pt x="1" y="40"/>
                    </a:cubicBezTo>
                    <a:cubicBezTo>
                      <a:pt x="0" y="19"/>
                      <a:pt x="11" y="0"/>
                      <a:pt x="11" y="0"/>
                    </a:cubicBezTo>
                    <a:cubicBezTo>
                      <a:pt x="11" y="0"/>
                      <a:pt x="56" y="31"/>
                      <a:pt x="25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9"/>
              <p:cNvSpPr>
                <a:spLocks/>
              </p:cNvSpPr>
              <p:nvPr/>
            </p:nvSpPr>
            <p:spPr bwMode="auto">
              <a:xfrm>
                <a:off x="6805613" y="687389"/>
                <a:ext cx="185738" cy="190500"/>
              </a:xfrm>
              <a:custGeom>
                <a:avLst/>
                <a:gdLst>
                  <a:gd name="T0" fmla="*/ 21 w 81"/>
                  <a:gd name="T1" fmla="*/ 83 h 83"/>
                  <a:gd name="T2" fmla="*/ 14 w 81"/>
                  <a:gd name="T3" fmla="*/ 36 h 83"/>
                  <a:gd name="T4" fmla="*/ 51 w 81"/>
                  <a:gd name="T5" fmla="*/ 0 h 83"/>
                  <a:gd name="T6" fmla="*/ 21 w 81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3">
                    <a:moveTo>
                      <a:pt x="21" y="83"/>
                    </a:moveTo>
                    <a:cubicBezTo>
                      <a:pt x="21" y="83"/>
                      <a:pt x="0" y="60"/>
                      <a:pt x="14" y="36"/>
                    </a:cubicBezTo>
                    <a:cubicBezTo>
                      <a:pt x="27" y="12"/>
                      <a:pt x="51" y="0"/>
                      <a:pt x="51" y="0"/>
                    </a:cubicBezTo>
                    <a:cubicBezTo>
                      <a:pt x="51" y="0"/>
                      <a:pt x="81" y="65"/>
                      <a:pt x="21" y="8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40"/>
              <p:cNvSpPr>
                <a:spLocks/>
              </p:cNvSpPr>
              <p:nvPr/>
            </p:nvSpPr>
            <p:spPr bwMode="auto">
              <a:xfrm>
                <a:off x="6945313" y="776289"/>
                <a:ext cx="119063" cy="117475"/>
              </a:xfrm>
              <a:custGeom>
                <a:avLst/>
                <a:gdLst>
                  <a:gd name="T0" fmla="*/ 10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0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0" y="51"/>
                    </a:moveTo>
                    <a:cubicBezTo>
                      <a:pt x="10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41"/>
              <p:cNvSpPr>
                <a:spLocks/>
              </p:cNvSpPr>
              <p:nvPr/>
            </p:nvSpPr>
            <p:spPr bwMode="auto">
              <a:xfrm>
                <a:off x="7069138" y="781051"/>
                <a:ext cx="119063" cy="117475"/>
              </a:xfrm>
              <a:custGeom>
                <a:avLst/>
                <a:gdLst>
                  <a:gd name="T0" fmla="*/ 0 w 52"/>
                  <a:gd name="T1" fmla="*/ 33 h 51"/>
                  <a:gd name="T2" fmla="*/ 17 w 52"/>
                  <a:gd name="T3" fmla="*/ 7 h 51"/>
                  <a:gd name="T4" fmla="*/ 52 w 52"/>
                  <a:gd name="T5" fmla="*/ 5 h 51"/>
                  <a:gd name="T6" fmla="*/ 0 w 52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0" y="33"/>
                    </a:moveTo>
                    <a:cubicBezTo>
                      <a:pt x="0" y="33"/>
                      <a:pt x="0" y="13"/>
                      <a:pt x="17" y="7"/>
                    </a:cubicBezTo>
                    <a:cubicBezTo>
                      <a:pt x="35" y="0"/>
                      <a:pt x="52" y="5"/>
                      <a:pt x="52" y="5"/>
                    </a:cubicBezTo>
                    <a:cubicBezTo>
                      <a:pt x="52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/>
              <p:cNvSpPr>
                <a:spLocks/>
              </p:cNvSpPr>
              <p:nvPr/>
            </p:nvSpPr>
            <p:spPr bwMode="auto">
              <a:xfrm>
                <a:off x="7054851" y="687389"/>
                <a:ext cx="122238" cy="115888"/>
              </a:xfrm>
              <a:custGeom>
                <a:avLst/>
                <a:gdLst>
                  <a:gd name="T0" fmla="*/ 0 w 53"/>
                  <a:gd name="T1" fmla="*/ 33 h 51"/>
                  <a:gd name="T2" fmla="*/ 18 w 53"/>
                  <a:gd name="T3" fmla="*/ 6 h 51"/>
                  <a:gd name="T4" fmla="*/ 53 w 53"/>
                  <a:gd name="T5" fmla="*/ 5 h 51"/>
                  <a:gd name="T6" fmla="*/ 0 w 53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1">
                    <a:moveTo>
                      <a:pt x="0" y="33"/>
                    </a:moveTo>
                    <a:cubicBezTo>
                      <a:pt x="0" y="33"/>
                      <a:pt x="0" y="12"/>
                      <a:pt x="18" y="6"/>
                    </a:cubicBezTo>
                    <a:cubicBezTo>
                      <a:pt x="35" y="0"/>
                      <a:pt x="53" y="5"/>
                      <a:pt x="53" y="5"/>
                    </a:cubicBezTo>
                    <a:cubicBezTo>
                      <a:pt x="53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43"/>
              <p:cNvSpPr>
                <a:spLocks/>
              </p:cNvSpPr>
              <p:nvPr/>
            </p:nvSpPr>
            <p:spPr bwMode="auto">
              <a:xfrm>
                <a:off x="6956426" y="614364"/>
                <a:ext cx="119063" cy="114300"/>
              </a:xfrm>
              <a:custGeom>
                <a:avLst/>
                <a:gdLst>
                  <a:gd name="T0" fmla="*/ 11 w 52"/>
                  <a:gd name="T1" fmla="*/ 50 h 50"/>
                  <a:gd name="T2" fmla="*/ 12 w 52"/>
                  <a:gd name="T3" fmla="*/ 19 h 50"/>
                  <a:gd name="T4" fmla="*/ 42 w 52"/>
                  <a:gd name="T5" fmla="*/ 0 h 50"/>
                  <a:gd name="T6" fmla="*/ 11 w 5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0">
                    <a:moveTo>
                      <a:pt x="11" y="50"/>
                    </a:moveTo>
                    <a:cubicBezTo>
                      <a:pt x="11" y="50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6"/>
                      <a:pt x="11" y="5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/>
              <p:cNvSpPr>
                <a:spLocks/>
              </p:cNvSpPr>
              <p:nvPr/>
            </p:nvSpPr>
            <p:spPr bwMode="auto">
              <a:xfrm>
                <a:off x="6931026" y="493714"/>
                <a:ext cx="119063" cy="115888"/>
              </a:xfrm>
              <a:custGeom>
                <a:avLst/>
                <a:gdLst>
                  <a:gd name="T0" fmla="*/ 11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1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1" y="51"/>
                    </a:moveTo>
                    <a:cubicBezTo>
                      <a:pt x="11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1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5"/>
              <p:cNvSpPr>
                <a:spLocks/>
              </p:cNvSpPr>
              <p:nvPr/>
            </p:nvSpPr>
            <p:spPr bwMode="auto">
              <a:xfrm>
                <a:off x="6819901" y="395289"/>
                <a:ext cx="115888" cy="115888"/>
              </a:xfrm>
              <a:custGeom>
                <a:avLst/>
                <a:gdLst>
                  <a:gd name="T0" fmla="*/ 10 w 51"/>
                  <a:gd name="T1" fmla="*/ 51 h 51"/>
                  <a:gd name="T2" fmla="*/ 11 w 51"/>
                  <a:gd name="T3" fmla="*/ 19 h 51"/>
                  <a:gd name="T4" fmla="*/ 41 w 51"/>
                  <a:gd name="T5" fmla="*/ 0 h 51"/>
                  <a:gd name="T6" fmla="*/ 10 w 51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1">
                    <a:moveTo>
                      <a:pt x="10" y="51"/>
                    </a:moveTo>
                    <a:cubicBezTo>
                      <a:pt x="10" y="51"/>
                      <a:pt x="0" y="33"/>
                      <a:pt x="11" y="19"/>
                    </a:cubicBezTo>
                    <a:cubicBezTo>
                      <a:pt x="23" y="5"/>
                      <a:pt x="41" y="0"/>
                      <a:pt x="41" y="0"/>
                    </a:cubicBezTo>
                    <a:cubicBezTo>
                      <a:pt x="41" y="0"/>
                      <a:pt x="51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46"/>
              <p:cNvSpPr>
                <a:spLocks/>
              </p:cNvSpPr>
              <p:nvPr/>
            </p:nvSpPr>
            <p:spPr bwMode="auto">
              <a:xfrm>
                <a:off x="6637338" y="369889"/>
                <a:ext cx="114300" cy="131763"/>
              </a:xfrm>
              <a:custGeom>
                <a:avLst/>
                <a:gdLst>
                  <a:gd name="T0" fmla="*/ 25 w 50"/>
                  <a:gd name="T1" fmla="*/ 58 h 58"/>
                  <a:gd name="T2" fmla="*/ 3 w 50"/>
                  <a:gd name="T3" fmla="*/ 35 h 58"/>
                  <a:gd name="T4" fmla="*/ 9 w 50"/>
                  <a:gd name="T5" fmla="*/ 0 h 58"/>
                  <a:gd name="T6" fmla="*/ 25 w 50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58">
                    <a:moveTo>
                      <a:pt x="25" y="58"/>
                    </a:moveTo>
                    <a:cubicBezTo>
                      <a:pt x="25" y="58"/>
                      <a:pt x="5" y="53"/>
                      <a:pt x="3" y="35"/>
                    </a:cubicBezTo>
                    <a:cubicBezTo>
                      <a:pt x="0" y="17"/>
                      <a:pt x="9" y="0"/>
                      <a:pt x="9" y="0"/>
                    </a:cubicBezTo>
                    <a:cubicBezTo>
                      <a:pt x="9" y="0"/>
                      <a:pt x="50" y="24"/>
                      <a:pt x="25" y="5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47"/>
              <p:cNvSpPr>
                <a:spLocks/>
              </p:cNvSpPr>
              <p:nvPr/>
            </p:nvSpPr>
            <p:spPr bwMode="auto">
              <a:xfrm>
                <a:off x="6975476" y="987426"/>
                <a:ext cx="131763" cy="111125"/>
              </a:xfrm>
              <a:custGeom>
                <a:avLst/>
                <a:gdLst>
                  <a:gd name="T0" fmla="*/ 0 w 58"/>
                  <a:gd name="T1" fmla="*/ 19 h 49"/>
                  <a:gd name="T2" fmla="*/ 25 w 58"/>
                  <a:gd name="T3" fmla="*/ 0 h 49"/>
                  <a:gd name="T4" fmla="*/ 58 w 58"/>
                  <a:gd name="T5" fmla="*/ 10 h 49"/>
                  <a:gd name="T6" fmla="*/ 0 w 58"/>
                  <a:gd name="T7" fmla="*/ 1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49">
                    <a:moveTo>
                      <a:pt x="0" y="19"/>
                    </a:moveTo>
                    <a:cubicBezTo>
                      <a:pt x="0" y="19"/>
                      <a:pt x="7" y="0"/>
                      <a:pt x="25" y="0"/>
                    </a:cubicBezTo>
                    <a:cubicBezTo>
                      <a:pt x="43" y="0"/>
                      <a:pt x="58" y="10"/>
                      <a:pt x="58" y="10"/>
                    </a:cubicBezTo>
                    <a:cubicBezTo>
                      <a:pt x="58" y="10"/>
                      <a:pt x="29" y="49"/>
                      <a:pt x="0" y="1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48"/>
              <p:cNvSpPr>
                <a:spLocks/>
              </p:cNvSpPr>
              <p:nvPr/>
            </p:nvSpPr>
            <p:spPr bwMode="auto">
              <a:xfrm>
                <a:off x="6996113" y="895351"/>
                <a:ext cx="120650" cy="112713"/>
              </a:xfrm>
              <a:custGeom>
                <a:avLst/>
                <a:gdLst>
                  <a:gd name="T0" fmla="*/ 0 w 53"/>
                  <a:gd name="T1" fmla="*/ 20 h 49"/>
                  <a:gd name="T2" fmla="*/ 23 w 53"/>
                  <a:gd name="T3" fmla="*/ 0 h 49"/>
                  <a:gd name="T4" fmla="*/ 53 w 53"/>
                  <a:gd name="T5" fmla="*/ 11 h 49"/>
                  <a:gd name="T6" fmla="*/ 0 w 53"/>
                  <a:gd name="T7" fmla="*/ 2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49">
                    <a:moveTo>
                      <a:pt x="0" y="20"/>
                    </a:moveTo>
                    <a:cubicBezTo>
                      <a:pt x="0" y="20"/>
                      <a:pt x="7" y="1"/>
                      <a:pt x="23" y="0"/>
                    </a:cubicBezTo>
                    <a:cubicBezTo>
                      <a:pt x="39" y="0"/>
                      <a:pt x="53" y="11"/>
                      <a:pt x="53" y="11"/>
                    </a:cubicBezTo>
                    <a:cubicBezTo>
                      <a:pt x="53" y="11"/>
                      <a:pt x="26" y="49"/>
                      <a:pt x="0" y="2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49"/>
              <p:cNvSpPr>
                <a:spLocks/>
              </p:cNvSpPr>
              <p:nvPr/>
            </p:nvSpPr>
            <p:spPr bwMode="auto">
              <a:xfrm>
                <a:off x="7151688" y="860426"/>
                <a:ext cx="103188" cy="101600"/>
              </a:xfrm>
              <a:custGeom>
                <a:avLst/>
                <a:gdLst>
                  <a:gd name="T0" fmla="*/ 0 w 45"/>
                  <a:gd name="T1" fmla="*/ 15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5"/>
                    </a:moveTo>
                    <a:cubicBezTo>
                      <a:pt x="0" y="15"/>
                      <a:pt x="10" y="0"/>
                      <a:pt x="23" y="4"/>
                    </a:cubicBezTo>
                    <a:cubicBezTo>
                      <a:pt x="37" y="8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50"/>
              <p:cNvSpPr>
                <a:spLocks/>
              </p:cNvSpPr>
              <p:nvPr/>
            </p:nvSpPr>
            <p:spPr bwMode="auto">
              <a:xfrm>
                <a:off x="7137401" y="942976"/>
                <a:ext cx="103188" cy="101600"/>
              </a:xfrm>
              <a:custGeom>
                <a:avLst/>
                <a:gdLst>
                  <a:gd name="T0" fmla="*/ 0 w 45"/>
                  <a:gd name="T1" fmla="*/ 14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4"/>
                    </a:moveTo>
                    <a:cubicBezTo>
                      <a:pt x="0" y="14"/>
                      <a:pt x="10" y="0"/>
                      <a:pt x="23" y="4"/>
                    </a:cubicBezTo>
                    <a:cubicBezTo>
                      <a:pt x="37" y="7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639547" y="1436026"/>
              <a:ext cx="438317" cy="514971"/>
              <a:chOff x="6294438" y="328614"/>
              <a:chExt cx="998538" cy="1173163"/>
            </a:xfrm>
          </p:grpSpPr>
          <p:sp>
            <p:nvSpPr>
              <p:cNvPr id="113" name="Freeform 18"/>
              <p:cNvSpPr>
                <a:spLocks/>
              </p:cNvSpPr>
              <p:nvPr/>
            </p:nvSpPr>
            <p:spPr bwMode="auto">
              <a:xfrm>
                <a:off x="6607176" y="817564"/>
                <a:ext cx="374650" cy="684213"/>
              </a:xfrm>
              <a:custGeom>
                <a:avLst/>
                <a:gdLst>
                  <a:gd name="T0" fmla="*/ 130 w 164"/>
                  <a:gd name="T1" fmla="*/ 299 h 299"/>
                  <a:gd name="T2" fmla="*/ 123 w 164"/>
                  <a:gd name="T3" fmla="*/ 132 h 299"/>
                  <a:gd name="T4" fmla="*/ 161 w 164"/>
                  <a:gd name="T5" fmla="*/ 47 h 299"/>
                  <a:gd name="T6" fmla="*/ 143 w 164"/>
                  <a:gd name="T7" fmla="*/ 51 h 299"/>
                  <a:gd name="T8" fmla="*/ 108 w 164"/>
                  <a:gd name="T9" fmla="*/ 75 h 299"/>
                  <a:gd name="T10" fmla="*/ 80 w 164"/>
                  <a:gd name="T11" fmla="*/ 6 h 299"/>
                  <a:gd name="T12" fmla="*/ 77 w 164"/>
                  <a:gd name="T13" fmla="*/ 51 h 299"/>
                  <a:gd name="T14" fmla="*/ 48 w 164"/>
                  <a:gd name="T15" fmla="*/ 33 h 299"/>
                  <a:gd name="T16" fmla="*/ 27 w 164"/>
                  <a:gd name="T17" fmla="*/ 16 h 299"/>
                  <a:gd name="T18" fmla="*/ 52 w 164"/>
                  <a:gd name="T19" fmla="*/ 74 h 299"/>
                  <a:gd name="T20" fmla="*/ 10 w 164"/>
                  <a:gd name="T21" fmla="*/ 35 h 299"/>
                  <a:gd name="T22" fmla="*/ 9 w 164"/>
                  <a:gd name="T23" fmla="*/ 53 h 299"/>
                  <a:gd name="T24" fmla="*/ 43 w 164"/>
                  <a:gd name="T25" fmla="*/ 93 h 299"/>
                  <a:gd name="T26" fmla="*/ 10 w 164"/>
                  <a:gd name="T27" fmla="*/ 75 h 299"/>
                  <a:gd name="T28" fmla="*/ 20 w 164"/>
                  <a:gd name="T29" fmla="*/ 97 h 299"/>
                  <a:gd name="T30" fmla="*/ 71 w 164"/>
                  <a:gd name="T31" fmla="*/ 161 h 299"/>
                  <a:gd name="T32" fmla="*/ 62 w 164"/>
                  <a:gd name="T33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299">
                    <a:moveTo>
                      <a:pt x="130" y="299"/>
                    </a:moveTo>
                    <a:cubicBezTo>
                      <a:pt x="130" y="299"/>
                      <a:pt x="107" y="195"/>
                      <a:pt x="123" y="132"/>
                    </a:cubicBezTo>
                    <a:cubicBezTo>
                      <a:pt x="139" y="70"/>
                      <a:pt x="164" y="57"/>
                      <a:pt x="161" y="47"/>
                    </a:cubicBezTo>
                    <a:cubicBezTo>
                      <a:pt x="159" y="38"/>
                      <a:pt x="147" y="42"/>
                      <a:pt x="143" y="51"/>
                    </a:cubicBezTo>
                    <a:cubicBezTo>
                      <a:pt x="139" y="60"/>
                      <a:pt x="123" y="78"/>
                      <a:pt x="108" y="75"/>
                    </a:cubicBezTo>
                    <a:cubicBezTo>
                      <a:pt x="94" y="72"/>
                      <a:pt x="91" y="12"/>
                      <a:pt x="80" y="6"/>
                    </a:cubicBezTo>
                    <a:cubicBezTo>
                      <a:pt x="70" y="0"/>
                      <a:pt x="73" y="27"/>
                      <a:pt x="77" y="51"/>
                    </a:cubicBezTo>
                    <a:cubicBezTo>
                      <a:pt x="81" y="75"/>
                      <a:pt x="60" y="62"/>
                      <a:pt x="48" y="33"/>
                    </a:cubicBezTo>
                    <a:cubicBezTo>
                      <a:pt x="36" y="4"/>
                      <a:pt x="28" y="12"/>
                      <a:pt x="27" y="16"/>
                    </a:cubicBezTo>
                    <a:cubicBezTo>
                      <a:pt x="25" y="20"/>
                      <a:pt x="54" y="72"/>
                      <a:pt x="52" y="74"/>
                    </a:cubicBezTo>
                    <a:cubicBezTo>
                      <a:pt x="49" y="77"/>
                      <a:pt x="13" y="34"/>
                      <a:pt x="10" y="35"/>
                    </a:cubicBezTo>
                    <a:cubicBezTo>
                      <a:pt x="6" y="36"/>
                      <a:pt x="0" y="39"/>
                      <a:pt x="9" y="53"/>
                    </a:cubicBezTo>
                    <a:cubicBezTo>
                      <a:pt x="17" y="66"/>
                      <a:pt x="44" y="89"/>
                      <a:pt x="43" y="93"/>
                    </a:cubicBezTo>
                    <a:cubicBezTo>
                      <a:pt x="41" y="97"/>
                      <a:pt x="18" y="76"/>
                      <a:pt x="10" y="75"/>
                    </a:cubicBezTo>
                    <a:cubicBezTo>
                      <a:pt x="2" y="75"/>
                      <a:pt x="5" y="86"/>
                      <a:pt x="20" y="97"/>
                    </a:cubicBezTo>
                    <a:cubicBezTo>
                      <a:pt x="34" y="108"/>
                      <a:pt x="71" y="121"/>
                      <a:pt x="71" y="161"/>
                    </a:cubicBezTo>
                    <a:cubicBezTo>
                      <a:pt x="72" y="201"/>
                      <a:pt x="62" y="299"/>
                      <a:pt x="62" y="299"/>
                    </a:cubicBezTo>
                  </a:path>
                </a:pathLst>
              </a:custGeom>
              <a:solidFill>
                <a:srgbClr val="A27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9"/>
              <p:cNvSpPr>
                <a:spLocks/>
              </p:cNvSpPr>
              <p:nvPr/>
            </p:nvSpPr>
            <p:spPr bwMode="auto">
              <a:xfrm>
                <a:off x="6700838" y="604839"/>
                <a:ext cx="166688" cy="198438"/>
              </a:xfrm>
              <a:custGeom>
                <a:avLst/>
                <a:gdLst>
                  <a:gd name="T0" fmla="*/ 32 w 73"/>
                  <a:gd name="T1" fmla="*/ 87 h 87"/>
                  <a:gd name="T2" fmla="*/ 1 w 73"/>
                  <a:gd name="T3" fmla="*/ 50 h 87"/>
                  <a:gd name="T4" fmla="*/ 14 w 73"/>
                  <a:gd name="T5" fmla="*/ 0 h 87"/>
                  <a:gd name="T6" fmla="*/ 32 w 73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87">
                    <a:moveTo>
                      <a:pt x="32" y="87"/>
                    </a:moveTo>
                    <a:cubicBezTo>
                      <a:pt x="32" y="87"/>
                      <a:pt x="3" y="78"/>
                      <a:pt x="1" y="50"/>
                    </a:cubicBezTo>
                    <a:cubicBezTo>
                      <a:pt x="0" y="23"/>
                      <a:pt x="14" y="0"/>
                      <a:pt x="14" y="0"/>
                    </a:cubicBezTo>
                    <a:cubicBezTo>
                      <a:pt x="14" y="0"/>
                      <a:pt x="73" y="39"/>
                      <a:pt x="32" y="8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20"/>
              <p:cNvSpPr>
                <a:spLocks/>
              </p:cNvSpPr>
              <p:nvPr/>
            </p:nvSpPr>
            <p:spPr bwMode="auto">
              <a:xfrm>
                <a:off x="6567488" y="676276"/>
                <a:ext cx="133350" cy="139700"/>
              </a:xfrm>
              <a:custGeom>
                <a:avLst/>
                <a:gdLst>
                  <a:gd name="T0" fmla="*/ 38 w 58"/>
                  <a:gd name="T1" fmla="*/ 61 h 61"/>
                  <a:gd name="T2" fmla="*/ 7 w 58"/>
                  <a:gd name="T3" fmla="*/ 41 h 61"/>
                  <a:gd name="T4" fmla="*/ 5 w 58"/>
                  <a:gd name="T5" fmla="*/ 0 h 61"/>
                  <a:gd name="T6" fmla="*/ 38 w 58"/>
                  <a:gd name="T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38" y="61"/>
                    </a:moveTo>
                    <a:cubicBezTo>
                      <a:pt x="38" y="61"/>
                      <a:pt x="14" y="61"/>
                      <a:pt x="7" y="41"/>
                    </a:cubicBezTo>
                    <a:cubicBezTo>
                      <a:pt x="0" y="20"/>
                      <a:pt x="5" y="0"/>
                      <a:pt x="5" y="0"/>
                    </a:cubicBezTo>
                    <a:cubicBezTo>
                      <a:pt x="5" y="0"/>
                      <a:pt x="58" y="17"/>
                      <a:pt x="38" y="6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21"/>
              <p:cNvSpPr>
                <a:spLocks/>
              </p:cNvSpPr>
              <p:nvPr/>
            </p:nvSpPr>
            <p:spPr bwMode="auto">
              <a:xfrm>
                <a:off x="6810376" y="531814"/>
                <a:ext cx="141288" cy="155575"/>
              </a:xfrm>
              <a:custGeom>
                <a:avLst/>
                <a:gdLst>
                  <a:gd name="T0" fmla="*/ 17 w 62"/>
                  <a:gd name="T1" fmla="*/ 68 h 68"/>
                  <a:gd name="T2" fmla="*/ 9 w 62"/>
                  <a:gd name="T3" fmla="*/ 31 h 68"/>
                  <a:gd name="T4" fmla="*/ 36 w 62"/>
                  <a:gd name="T5" fmla="*/ 0 h 68"/>
                  <a:gd name="T6" fmla="*/ 17 w 62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68">
                    <a:moveTo>
                      <a:pt x="17" y="68"/>
                    </a:moveTo>
                    <a:cubicBezTo>
                      <a:pt x="17" y="68"/>
                      <a:pt x="0" y="51"/>
                      <a:pt x="9" y="31"/>
                    </a:cubicBezTo>
                    <a:cubicBezTo>
                      <a:pt x="18" y="11"/>
                      <a:pt x="36" y="0"/>
                      <a:pt x="36" y="0"/>
                    </a:cubicBezTo>
                    <a:cubicBezTo>
                      <a:pt x="36" y="0"/>
                      <a:pt x="62" y="50"/>
                      <a:pt x="17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22"/>
              <p:cNvSpPr>
                <a:spLocks/>
              </p:cNvSpPr>
              <p:nvPr/>
            </p:nvSpPr>
            <p:spPr bwMode="auto">
              <a:xfrm>
                <a:off x="6513513" y="795339"/>
                <a:ext cx="104775" cy="106363"/>
              </a:xfrm>
              <a:custGeom>
                <a:avLst/>
                <a:gdLst>
                  <a:gd name="T0" fmla="*/ 42 w 46"/>
                  <a:gd name="T1" fmla="*/ 41 h 47"/>
                  <a:gd name="T2" fmla="*/ 12 w 46"/>
                  <a:gd name="T3" fmla="*/ 32 h 47"/>
                  <a:gd name="T4" fmla="*/ 0 w 46"/>
                  <a:gd name="T5" fmla="*/ 0 h 47"/>
                  <a:gd name="T6" fmla="*/ 42 w 46"/>
                  <a:gd name="T7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7">
                    <a:moveTo>
                      <a:pt x="42" y="41"/>
                    </a:moveTo>
                    <a:cubicBezTo>
                      <a:pt x="42" y="41"/>
                      <a:pt x="23" y="47"/>
                      <a:pt x="12" y="32"/>
                    </a:cubicBezTo>
                    <a:cubicBezTo>
                      <a:pt x="1" y="18"/>
                      <a:pt x="0" y="0"/>
                      <a:pt x="0" y="0"/>
                    </a:cubicBezTo>
                    <a:cubicBezTo>
                      <a:pt x="0" y="0"/>
                      <a:pt x="46" y="1"/>
                      <a:pt x="42" y="4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23"/>
              <p:cNvSpPr>
                <a:spLocks/>
              </p:cNvSpPr>
              <p:nvPr/>
            </p:nvSpPr>
            <p:spPr bwMode="auto">
              <a:xfrm>
                <a:off x="6483351" y="901701"/>
                <a:ext cx="128588" cy="117475"/>
              </a:xfrm>
              <a:custGeom>
                <a:avLst/>
                <a:gdLst>
                  <a:gd name="T0" fmla="*/ 56 w 56"/>
                  <a:gd name="T1" fmla="*/ 38 h 51"/>
                  <a:gd name="T2" fmla="*/ 25 w 56"/>
                  <a:gd name="T3" fmla="*/ 44 h 51"/>
                  <a:gd name="T4" fmla="*/ 0 w 56"/>
                  <a:gd name="T5" fmla="*/ 20 h 51"/>
                  <a:gd name="T6" fmla="*/ 56 w 56"/>
                  <a:gd name="T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1">
                    <a:moveTo>
                      <a:pt x="56" y="38"/>
                    </a:moveTo>
                    <a:cubicBezTo>
                      <a:pt x="56" y="38"/>
                      <a:pt x="42" y="51"/>
                      <a:pt x="25" y="44"/>
                    </a:cubicBezTo>
                    <a:cubicBezTo>
                      <a:pt x="9" y="36"/>
                      <a:pt x="0" y="20"/>
                      <a:pt x="0" y="20"/>
                    </a:cubicBezTo>
                    <a:cubicBezTo>
                      <a:pt x="0" y="20"/>
                      <a:pt x="42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24"/>
              <p:cNvSpPr>
                <a:spLocks/>
              </p:cNvSpPr>
              <p:nvPr/>
            </p:nvSpPr>
            <p:spPr bwMode="auto">
              <a:xfrm>
                <a:off x="6510338" y="1009651"/>
                <a:ext cx="127000" cy="109538"/>
              </a:xfrm>
              <a:custGeom>
                <a:avLst/>
                <a:gdLst>
                  <a:gd name="T0" fmla="*/ 55 w 55"/>
                  <a:gd name="T1" fmla="*/ 21 h 48"/>
                  <a:gd name="T2" fmla="*/ 34 w 55"/>
                  <a:gd name="T3" fmla="*/ 44 h 48"/>
                  <a:gd name="T4" fmla="*/ 0 w 55"/>
                  <a:gd name="T5" fmla="*/ 41 h 48"/>
                  <a:gd name="T6" fmla="*/ 55 w 55"/>
                  <a:gd name="T7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8">
                    <a:moveTo>
                      <a:pt x="55" y="21"/>
                    </a:moveTo>
                    <a:cubicBezTo>
                      <a:pt x="55" y="21"/>
                      <a:pt x="52" y="41"/>
                      <a:pt x="34" y="44"/>
                    </a:cubicBezTo>
                    <a:cubicBezTo>
                      <a:pt x="17" y="48"/>
                      <a:pt x="0" y="41"/>
                      <a:pt x="0" y="41"/>
                    </a:cubicBezTo>
                    <a:cubicBezTo>
                      <a:pt x="0" y="41"/>
                      <a:pt x="20" y="0"/>
                      <a:pt x="55" y="2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25"/>
              <p:cNvSpPr>
                <a:spLocks/>
              </p:cNvSpPr>
              <p:nvPr/>
            </p:nvSpPr>
            <p:spPr bwMode="auto">
              <a:xfrm>
                <a:off x="6399213" y="971551"/>
                <a:ext cx="128588" cy="111125"/>
              </a:xfrm>
              <a:custGeom>
                <a:avLst/>
                <a:gdLst>
                  <a:gd name="T0" fmla="*/ 56 w 56"/>
                  <a:gd name="T1" fmla="*/ 24 h 49"/>
                  <a:gd name="T2" fmla="*/ 34 w 56"/>
                  <a:gd name="T3" fmla="*/ 46 h 49"/>
                  <a:gd name="T4" fmla="*/ 0 w 56"/>
                  <a:gd name="T5" fmla="*/ 41 h 49"/>
                  <a:gd name="T6" fmla="*/ 56 w 56"/>
                  <a:gd name="T7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49">
                    <a:moveTo>
                      <a:pt x="56" y="24"/>
                    </a:moveTo>
                    <a:cubicBezTo>
                      <a:pt x="56" y="24"/>
                      <a:pt x="52" y="43"/>
                      <a:pt x="34" y="46"/>
                    </a:cubicBezTo>
                    <a:cubicBezTo>
                      <a:pt x="16" y="49"/>
                      <a:pt x="0" y="41"/>
                      <a:pt x="0" y="41"/>
                    </a:cubicBezTo>
                    <a:cubicBezTo>
                      <a:pt x="0" y="41"/>
                      <a:pt x="22" y="0"/>
                      <a:pt x="56" y="2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26"/>
              <p:cNvSpPr>
                <a:spLocks/>
              </p:cNvSpPr>
              <p:nvPr/>
            </p:nvSpPr>
            <p:spPr bwMode="auto">
              <a:xfrm>
                <a:off x="6410326" y="811214"/>
                <a:ext cx="128588" cy="119063"/>
              </a:xfrm>
              <a:custGeom>
                <a:avLst/>
                <a:gdLst>
                  <a:gd name="T0" fmla="*/ 56 w 56"/>
                  <a:gd name="T1" fmla="*/ 38 h 52"/>
                  <a:gd name="T2" fmla="*/ 25 w 56"/>
                  <a:gd name="T3" fmla="*/ 44 h 52"/>
                  <a:gd name="T4" fmla="*/ 0 w 56"/>
                  <a:gd name="T5" fmla="*/ 22 h 52"/>
                  <a:gd name="T6" fmla="*/ 56 w 56"/>
                  <a:gd name="T7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2">
                    <a:moveTo>
                      <a:pt x="56" y="38"/>
                    </a:moveTo>
                    <a:cubicBezTo>
                      <a:pt x="56" y="38"/>
                      <a:pt x="42" y="52"/>
                      <a:pt x="25" y="44"/>
                    </a:cubicBezTo>
                    <a:cubicBezTo>
                      <a:pt x="9" y="37"/>
                      <a:pt x="0" y="22"/>
                      <a:pt x="0" y="22"/>
                    </a:cubicBezTo>
                    <a:cubicBezTo>
                      <a:pt x="0" y="22"/>
                      <a:pt x="40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27"/>
              <p:cNvSpPr>
                <a:spLocks/>
              </p:cNvSpPr>
              <p:nvPr/>
            </p:nvSpPr>
            <p:spPr bwMode="auto">
              <a:xfrm>
                <a:off x="6362701" y="898526"/>
                <a:ext cx="109538" cy="93663"/>
              </a:xfrm>
              <a:custGeom>
                <a:avLst/>
                <a:gdLst>
                  <a:gd name="T0" fmla="*/ 48 w 48"/>
                  <a:gd name="T1" fmla="*/ 26 h 41"/>
                  <a:gd name="T2" fmla="*/ 26 w 48"/>
                  <a:gd name="T3" fmla="*/ 39 h 41"/>
                  <a:gd name="T4" fmla="*/ 0 w 48"/>
                  <a:gd name="T5" fmla="*/ 28 h 41"/>
                  <a:gd name="T6" fmla="*/ 48 w 48"/>
                  <a:gd name="T7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1">
                    <a:moveTo>
                      <a:pt x="48" y="26"/>
                    </a:moveTo>
                    <a:cubicBezTo>
                      <a:pt x="48" y="26"/>
                      <a:pt x="41" y="41"/>
                      <a:pt x="26" y="39"/>
                    </a:cubicBezTo>
                    <a:cubicBezTo>
                      <a:pt x="11" y="37"/>
                      <a:pt x="0" y="28"/>
                      <a:pt x="0" y="28"/>
                    </a:cubicBezTo>
                    <a:cubicBezTo>
                      <a:pt x="0" y="28"/>
                      <a:pt x="27" y="0"/>
                      <a:pt x="48" y="2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28"/>
              <p:cNvSpPr>
                <a:spLocks/>
              </p:cNvSpPr>
              <p:nvPr/>
            </p:nvSpPr>
            <p:spPr bwMode="auto">
              <a:xfrm>
                <a:off x="6450013" y="668339"/>
                <a:ext cx="88900" cy="95250"/>
              </a:xfrm>
              <a:custGeom>
                <a:avLst/>
                <a:gdLst>
                  <a:gd name="T0" fmla="*/ 39 w 39"/>
                  <a:gd name="T1" fmla="*/ 34 h 41"/>
                  <a:gd name="T2" fmla="*/ 13 w 39"/>
                  <a:gd name="T3" fmla="*/ 30 h 41"/>
                  <a:gd name="T4" fmla="*/ 0 w 39"/>
                  <a:gd name="T5" fmla="*/ 6 h 41"/>
                  <a:gd name="T6" fmla="*/ 39 w 39"/>
                  <a:gd name="T7" fmla="*/ 3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34"/>
                    </a:moveTo>
                    <a:cubicBezTo>
                      <a:pt x="39" y="34"/>
                      <a:pt x="24" y="41"/>
                      <a:pt x="13" y="30"/>
                    </a:cubicBezTo>
                    <a:cubicBezTo>
                      <a:pt x="3" y="20"/>
                      <a:pt x="0" y="6"/>
                      <a:pt x="0" y="6"/>
                    </a:cubicBezTo>
                    <a:cubicBezTo>
                      <a:pt x="0" y="6"/>
                      <a:pt x="37" y="0"/>
                      <a:pt x="39" y="3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29"/>
              <p:cNvSpPr>
                <a:spLocks/>
              </p:cNvSpPr>
              <p:nvPr/>
            </p:nvSpPr>
            <p:spPr bwMode="auto">
              <a:xfrm>
                <a:off x="6367463" y="604839"/>
                <a:ext cx="69850" cy="73025"/>
              </a:xfrm>
              <a:custGeom>
                <a:avLst/>
                <a:gdLst>
                  <a:gd name="T0" fmla="*/ 31 w 31"/>
                  <a:gd name="T1" fmla="*/ 27 h 32"/>
                  <a:gd name="T2" fmla="*/ 11 w 31"/>
                  <a:gd name="T3" fmla="*/ 24 h 32"/>
                  <a:gd name="T4" fmla="*/ 0 w 31"/>
                  <a:gd name="T5" fmla="*/ 4 h 32"/>
                  <a:gd name="T6" fmla="*/ 31 w 31"/>
                  <a:gd name="T7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2">
                    <a:moveTo>
                      <a:pt x="31" y="27"/>
                    </a:moveTo>
                    <a:cubicBezTo>
                      <a:pt x="31" y="27"/>
                      <a:pt x="19" y="32"/>
                      <a:pt x="11" y="24"/>
                    </a:cubicBezTo>
                    <a:cubicBezTo>
                      <a:pt x="2" y="16"/>
                      <a:pt x="0" y="4"/>
                      <a:pt x="0" y="4"/>
                    </a:cubicBezTo>
                    <a:cubicBezTo>
                      <a:pt x="0" y="4"/>
                      <a:pt x="30" y="0"/>
                      <a:pt x="31" y="2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0"/>
              <p:cNvSpPr>
                <a:spLocks/>
              </p:cNvSpPr>
              <p:nvPr/>
            </p:nvSpPr>
            <p:spPr bwMode="auto">
              <a:xfrm>
                <a:off x="6492876" y="574676"/>
                <a:ext cx="87313" cy="92075"/>
              </a:xfrm>
              <a:custGeom>
                <a:avLst/>
                <a:gdLst>
                  <a:gd name="T0" fmla="*/ 32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2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2" y="36"/>
                    </a:moveTo>
                    <a:cubicBezTo>
                      <a:pt x="32" y="36"/>
                      <a:pt x="16" y="40"/>
                      <a:pt x="8" y="27"/>
                    </a:cubicBezTo>
                    <a:cubicBezTo>
                      <a:pt x="0" y="15"/>
                      <a:pt x="0" y="0"/>
                      <a:pt x="0" y="0"/>
                    </a:cubicBezTo>
                    <a:cubicBezTo>
                      <a:pt x="0" y="0"/>
                      <a:pt x="38" y="4"/>
                      <a:pt x="32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1"/>
              <p:cNvSpPr>
                <a:spLocks/>
              </p:cNvSpPr>
              <p:nvPr/>
            </p:nvSpPr>
            <p:spPr bwMode="auto">
              <a:xfrm>
                <a:off x="6503988" y="458789"/>
                <a:ext cx="87313" cy="92075"/>
              </a:xfrm>
              <a:custGeom>
                <a:avLst/>
                <a:gdLst>
                  <a:gd name="T0" fmla="*/ 31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1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1" y="36"/>
                    </a:moveTo>
                    <a:cubicBezTo>
                      <a:pt x="31" y="36"/>
                      <a:pt x="15" y="40"/>
                      <a:pt x="8" y="27"/>
                    </a:cubicBezTo>
                    <a:cubicBezTo>
                      <a:pt x="0" y="14"/>
                      <a:pt x="0" y="0"/>
                      <a:pt x="0" y="0"/>
                    </a:cubicBezTo>
                    <a:cubicBezTo>
                      <a:pt x="0" y="0"/>
                      <a:pt x="38" y="3"/>
                      <a:pt x="31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2"/>
              <p:cNvSpPr>
                <a:spLocks/>
              </p:cNvSpPr>
              <p:nvPr/>
            </p:nvSpPr>
            <p:spPr bwMode="auto">
              <a:xfrm>
                <a:off x="6743701" y="328614"/>
                <a:ext cx="98425" cy="103188"/>
              </a:xfrm>
              <a:custGeom>
                <a:avLst/>
                <a:gdLst>
                  <a:gd name="T0" fmla="*/ 11 w 43"/>
                  <a:gd name="T1" fmla="*/ 45 h 45"/>
                  <a:gd name="T2" fmla="*/ 7 w 43"/>
                  <a:gd name="T3" fmla="*/ 20 h 45"/>
                  <a:gd name="T4" fmla="*/ 27 w 43"/>
                  <a:gd name="T5" fmla="*/ 0 h 45"/>
                  <a:gd name="T6" fmla="*/ 11 w 43"/>
                  <a:gd name="T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5">
                    <a:moveTo>
                      <a:pt x="11" y="45"/>
                    </a:moveTo>
                    <a:cubicBezTo>
                      <a:pt x="11" y="45"/>
                      <a:pt x="0" y="33"/>
                      <a:pt x="7" y="20"/>
                    </a:cubicBezTo>
                    <a:cubicBezTo>
                      <a:pt x="14" y="7"/>
                      <a:pt x="27" y="0"/>
                      <a:pt x="27" y="0"/>
                    </a:cubicBezTo>
                    <a:cubicBezTo>
                      <a:pt x="27" y="0"/>
                      <a:pt x="43" y="34"/>
                      <a:pt x="11" y="4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33"/>
              <p:cNvSpPr>
                <a:spLocks/>
              </p:cNvSpPr>
              <p:nvPr/>
            </p:nvSpPr>
            <p:spPr bwMode="auto">
              <a:xfrm>
                <a:off x="7080251" y="579439"/>
                <a:ext cx="80963" cy="77788"/>
              </a:xfrm>
              <a:custGeom>
                <a:avLst/>
                <a:gdLst>
                  <a:gd name="T0" fmla="*/ 3 w 35"/>
                  <a:gd name="T1" fmla="*/ 29 h 34"/>
                  <a:gd name="T2" fmla="*/ 11 w 35"/>
                  <a:gd name="T3" fmla="*/ 8 h 34"/>
                  <a:gd name="T4" fmla="*/ 35 w 35"/>
                  <a:gd name="T5" fmla="*/ 0 h 34"/>
                  <a:gd name="T6" fmla="*/ 3 w 35"/>
                  <a:gd name="T7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9"/>
                    </a:moveTo>
                    <a:cubicBezTo>
                      <a:pt x="3" y="29"/>
                      <a:pt x="0" y="15"/>
                      <a:pt x="11" y="8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3" y="34"/>
                      <a:pt x="3" y="2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"/>
              <p:cNvSpPr>
                <a:spLocks/>
              </p:cNvSpPr>
              <p:nvPr/>
            </p:nvSpPr>
            <p:spPr bwMode="auto">
              <a:xfrm>
                <a:off x="7213601" y="769939"/>
                <a:ext cx="79375" cy="77788"/>
              </a:xfrm>
              <a:custGeom>
                <a:avLst/>
                <a:gdLst>
                  <a:gd name="T0" fmla="*/ 3 w 35"/>
                  <a:gd name="T1" fmla="*/ 28 h 34"/>
                  <a:gd name="T2" fmla="*/ 11 w 35"/>
                  <a:gd name="T3" fmla="*/ 7 h 34"/>
                  <a:gd name="T4" fmla="*/ 35 w 35"/>
                  <a:gd name="T5" fmla="*/ 0 h 34"/>
                  <a:gd name="T6" fmla="*/ 3 w 35"/>
                  <a:gd name="T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8"/>
                    </a:moveTo>
                    <a:cubicBezTo>
                      <a:pt x="3" y="28"/>
                      <a:pt x="0" y="14"/>
                      <a:pt x="11" y="7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2" y="34"/>
                      <a:pt x="3" y="2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5"/>
              <p:cNvSpPr>
                <a:spLocks/>
              </p:cNvSpPr>
              <p:nvPr/>
            </p:nvSpPr>
            <p:spPr bwMode="auto">
              <a:xfrm>
                <a:off x="6294438" y="781051"/>
                <a:ext cx="98425" cy="84138"/>
              </a:xfrm>
              <a:custGeom>
                <a:avLst/>
                <a:gdLst>
                  <a:gd name="T0" fmla="*/ 43 w 43"/>
                  <a:gd name="T1" fmla="*/ 25 h 37"/>
                  <a:gd name="T2" fmla="*/ 22 w 43"/>
                  <a:gd name="T3" fmla="*/ 34 h 37"/>
                  <a:gd name="T4" fmla="*/ 0 w 43"/>
                  <a:gd name="T5" fmla="*/ 21 h 37"/>
                  <a:gd name="T6" fmla="*/ 43 w 43"/>
                  <a:gd name="T7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43" y="25"/>
                    </a:moveTo>
                    <a:cubicBezTo>
                      <a:pt x="43" y="25"/>
                      <a:pt x="35" y="37"/>
                      <a:pt x="22" y="34"/>
                    </a:cubicBezTo>
                    <a:cubicBezTo>
                      <a:pt x="9" y="31"/>
                      <a:pt x="0" y="21"/>
                      <a:pt x="0" y="21"/>
                    </a:cubicBezTo>
                    <a:cubicBezTo>
                      <a:pt x="0" y="21"/>
                      <a:pt x="27" y="0"/>
                      <a:pt x="43" y="2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6"/>
              <p:cNvSpPr>
                <a:spLocks/>
              </p:cNvSpPr>
              <p:nvPr/>
            </p:nvSpPr>
            <p:spPr bwMode="auto">
              <a:xfrm>
                <a:off x="6748463" y="473076"/>
                <a:ext cx="88900" cy="109538"/>
              </a:xfrm>
              <a:custGeom>
                <a:avLst/>
                <a:gdLst>
                  <a:gd name="T0" fmla="*/ 15 w 39"/>
                  <a:gd name="T1" fmla="*/ 48 h 48"/>
                  <a:gd name="T2" fmla="*/ 1 w 39"/>
                  <a:gd name="T3" fmla="*/ 26 h 48"/>
                  <a:gd name="T4" fmla="*/ 11 w 39"/>
                  <a:gd name="T5" fmla="*/ 0 h 48"/>
                  <a:gd name="T6" fmla="*/ 15 w 3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8">
                    <a:moveTo>
                      <a:pt x="15" y="48"/>
                    </a:moveTo>
                    <a:cubicBezTo>
                      <a:pt x="15" y="48"/>
                      <a:pt x="0" y="41"/>
                      <a:pt x="1" y="26"/>
                    </a:cubicBezTo>
                    <a:cubicBezTo>
                      <a:pt x="2" y="11"/>
                      <a:pt x="11" y="0"/>
                      <a:pt x="11" y="0"/>
                    </a:cubicBezTo>
                    <a:cubicBezTo>
                      <a:pt x="11" y="0"/>
                      <a:pt x="39" y="25"/>
                      <a:pt x="15" y="4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7"/>
              <p:cNvSpPr>
                <a:spLocks/>
              </p:cNvSpPr>
              <p:nvPr/>
            </p:nvSpPr>
            <p:spPr bwMode="auto">
              <a:xfrm>
                <a:off x="6383338" y="733426"/>
                <a:ext cx="88900" cy="90488"/>
              </a:xfrm>
              <a:custGeom>
                <a:avLst/>
                <a:gdLst>
                  <a:gd name="T0" fmla="*/ 39 w 39"/>
                  <a:gd name="T1" fmla="*/ 33 h 40"/>
                  <a:gd name="T2" fmla="*/ 14 w 39"/>
                  <a:gd name="T3" fmla="*/ 30 h 40"/>
                  <a:gd name="T4" fmla="*/ 0 w 39"/>
                  <a:gd name="T5" fmla="*/ 5 h 40"/>
                  <a:gd name="T6" fmla="*/ 39 w 39"/>
                  <a:gd name="T7" fmla="*/ 3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0">
                    <a:moveTo>
                      <a:pt x="39" y="33"/>
                    </a:moveTo>
                    <a:cubicBezTo>
                      <a:pt x="39" y="33"/>
                      <a:pt x="24" y="40"/>
                      <a:pt x="14" y="30"/>
                    </a:cubicBezTo>
                    <a:cubicBezTo>
                      <a:pt x="3" y="19"/>
                      <a:pt x="0" y="5"/>
                      <a:pt x="0" y="5"/>
                    </a:cubicBezTo>
                    <a:cubicBezTo>
                      <a:pt x="0" y="5"/>
                      <a:pt x="38" y="0"/>
                      <a:pt x="39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8"/>
              <p:cNvSpPr>
                <a:spLocks/>
              </p:cNvSpPr>
              <p:nvPr/>
            </p:nvSpPr>
            <p:spPr bwMode="auto">
              <a:xfrm>
                <a:off x="6597651" y="525464"/>
                <a:ext cx="128588" cy="155575"/>
              </a:xfrm>
              <a:custGeom>
                <a:avLst/>
                <a:gdLst>
                  <a:gd name="T0" fmla="*/ 25 w 56"/>
                  <a:gd name="T1" fmla="*/ 68 h 68"/>
                  <a:gd name="T2" fmla="*/ 1 w 56"/>
                  <a:gd name="T3" fmla="*/ 40 h 68"/>
                  <a:gd name="T4" fmla="*/ 11 w 56"/>
                  <a:gd name="T5" fmla="*/ 0 h 68"/>
                  <a:gd name="T6" fmla="*/ 25 w 56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68">
                    <a:moveTo>
                      <a:pt x="25" y="68"/>
                    </a:moveTo>
                    <a:cubicBezTo>
                      <a:pt x="25" y="68"/>
                      <a:pt x="3" y="61"/>
                      <a:pt x="1" y="40"/>
                    </a:cubicBezTo>
                    <a:cubicBezTo>
                      <a:pt x="0" y="19"/>
                      <a:pt x="11" y="0"/>
                      <a:pt x="11" y="0"/>
                    </a:cubicBezTo>
                    <a:cubicBezTo>
                      <a:pt x="11" y="0"/>
                      <a:pt x="56" y="31"/>
                      <a:pt x="25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39"/>
              <p:cNvSpPr>
                <a:spLocks/>
              </p:cNvSpPr>
              <p:nvPr/>
            </p:nvSpPr>
            <p:spPr bwMode="auto">
              <a:xfrm>
                <a:off x="6805613" y="687389"/>
                <a:ext cx="185738" cy="190500"/>
              </a:xfrm>
              <a:custGeom>
                <a:avLst/>
                <a:gdLst>
                  <a:gd name="T0" fmla="*/ 21 w 81"/>
                  <a:gd name="T1" fmla="*/ 83 h 83"/>
                  <a:gd name="T2" fmla="*/ 14 w 81"/>
                  <a:gd name="T3" fmla="*/ 36 h 83"/>
                  <a:gd name="T4" fmla="*/ 51 w 81"/>
                  <a:gd name="T5" fmla="*/ 0 h 83"/>
                  <a:gd name="T6" fmla="*/ 21 w 81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3">
                    <a:moveTo>
                      <a:pt x="21" y="83"/>
                    </a:moveTo>
                    <a:cubicBezTo>
                      <a:pt x="21" y="83"/>
                      <a:pt x="0" y="60"/>
                      <a:pt x="14" y="36"/>
                    </a:cubicBezTo>
                    <a:cubicBezTo>
                      <a:pt x="27" y="12"/>
                      <a:pt x="51" y="0"/>
                      <a:pt x="51" y="0"/>
                    </a:cubicBezTo>
                    <a:cubicBezTo>
                      <a:pt x="51" y="0"/>
                      <a:pt x="81" y="65"/>
                      <a:pt x="21" y="8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40"/>
              <p:cNvSpPr>
                <a:spLocks/>
              </p:cNvSpPr>
              <p:nvPr/>
            </p:nvSpPr>
            <p:spPr bwMode="auto">
              <a:xfrm>
                <a:off x="6945313" y="776289"/>
                <a:ext cx="119063" cy="117475"/>
              </a:xfrm>
              <a:custGeom>
                <a:avLst/>
                <a:gdLst>
                  <a:gd name="T0" fmla="*/ 10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0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0" y="51"/>
                    </a:moveTo>
                    <a:cubicBezTo>
                      <a:pt x="10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41"/>
              <p:cNvSpPr>
                <a:spLocks/>
              </p:cNvSpPr>
              <p:nvPr/>
            </p:nvSpPr>
            <p:spPr bwMode="auto">
              <a:xfrm>
                <a:off x="7069138" y="781051"/>
                <a:ext cx="119063" cy="117475"/>
              </a:xfrm>
              <a:custGeom>
                <a:avLst/>
                <a:gdLst>
                  <a:gd name="T0" fmla="*/ 0 w 52"/>
                  <a:gd name="T1" fmla="*/ 33 h 51"/>
                  <a:gd name="T2" fmla="*/ 17 w 52"/>
                  <a:gd name="T3" fmla="*/ 7 h 51"/>
                  <a:gd name="T4" fmla="*/ 52 w 52"/>
                  <a:gd name="T5" fmla="*/ 5 h 51"/>
                  <a:gd name="T6" fmla="*/ 0 w 52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0" y="33"/>
                    </a:moveTo>
                    <a:cubicBezTo>
                      <a:pt x="0" y="33"/>
                      <a:pt x="0" y="13"/>
                      <a:pt x="17" y="7"/>
                    </a:cubicBezTo>
                    <a:cubicBezTo>
                      <a:pt x="35" y="0"/>
                      <a:pt x="52" y="5"/>
                      <a:pt x="52" y="5"/>
                    </a:cubicBezTo>
                    <a:cubicBezTo>
                      <a:pt x="52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42"/>
              <p:cNvSpPr>
                <a:spLocks/>
              </p:cNvSpPr>
              <p:nvPr/>
            </p:nvSpPr>
            <p:spPr bwMode="auto">
              <a:xfrm>
                <a:off x="7054851" y="687389"/>
                <a:ext cx="122238" cy="115888"/>
              </a:xfrm>
              <a:custGeom>
                <a:avLst/>
                <a:gdLst>
                  <a:gd name="T0" fmla="*/ 0 w 53"/>
                  <a:gd name="T1" fmla="*/ 33 h 51"/>
                  <a:gd name="T2" fmla="*/ 18 w 53"/>
                  <a:gd name="T3" fmla="*/ 6 h 51"/>
                  <a:gd name="T4" fmla="*/ 53 w 53"/>
                  <a:gd name="T5" fmla="*/ 5 h 51"/>
                  <a:gd name="T6" fmla="*/ 0 w 53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1">
                    <a:moveTo>
                      <a:pt x="0" y="33"/>
                    </a:moveTo>
                    <a:cubicBezTo>
                      <a:pt x="0" y="33"/>
                      <a:pt x="0" y="12"/>
                      <a:pt x="18" y="6"/>
                    </a:cubicBezTo>
                    <a:cubicBezTo>
                      <a:pt x="35" y="0"/>
                      <a:pt x="53" y="5"/>
                      <a:pt x="53" y="5"/>
                    </a:cubicBezTo>
                    <a:cubicBezTo>
                      <a:pt x="53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43"/>
              <p:cNvSpPr>
                <a:spLocks/>
              </p:cNvSpPr>
              <p:nvPr/>
            </p:nvSpPr>
            <p:spPr bwMode="auto">
              <a:xfrm>
                <a:off x="6956426" y="614364"/>
                <a:ext cx="119063" cy="114300"/>
              </a:xfrm>
              <a:custGeom>
                <a:avLst/>
                <a:gdLst>
                  <a:gd name="T0" fmla="*/ 11 w 52"/>
                  <a:gd name="T1" fmla="*/ 50 h 50"/>
                  <a:gd name="T2" fmla="*/ 12 w 52"/>
                  <a:gd name="T3" fmla="*/ 19 h 50"/>
                  <a:gd name="T4" fmla="*/ 42 w 52"/>
                  <a:gd name="T5" fmla="*/ 0 h 50"/>
                  <a:gd name="T6" fmla="*/ 11 w 5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0">
                    <a:moveTo>
                      <a:pt x="11" y="50"/>
                    </a:moveTo>
                    <a:cubicBezTo>
                      <a:pt x="11" y="50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6"/>
                      <a:pt x="11" y="5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44"/>
              <p:cNvSpPr>
                <a:spLocks/>
              </p:cNvSpPr>
              <p:nvPr/>
            </p:nvSpPr>
            <p:spPr bwMode="auto">
              <a:xfrm>
                <a:off x="6931026" y="493714"/>
                <a:ext cx="119063" cy="115888"/>
              </a:xfrm>
              <a:custGeom>
                <a:avLst/>
                <a:gdLst>
                  <a:gd name="T0" fmla="*/ 11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1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1" y="51"/>
                    </a:moveTo>
                    <a:cubicBezTo>
                      <a:pt x="11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1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45"/>
              <p:cNvSpPr>
                <a:spLocks/>
              </p:cNvSpPr>
              <p:nvPr/>
            </p:nvSpPr>
            <p:spPr bwMode="auto">
              <a:xfrm>
                <a:off x="6819901" y="395289"/>
                <a:ext cx="115888" cy="115888"/>
              </a:xfrm>
              <a:custGeom>
                <a:avLst/>
                <a:gdLst>
                  <a:gd name="T0" fmla="*/ 10 w 51"/>
                  <a:gd name="T1" fmla="*/ 51 h 51"/>
                  <a:gd name="T2" fmla="*/ 11 w 51"/>
                  <a:gd name="T3" fmla="*/ 19 h 51"/>
                  <a:gd name="T4" fmla="*/ 41 w 51"/>
                  <a:gd name="T5" fmla="*/ 0 h 51"/>
                  <a:gd name="T6" fmla="*/ 10 w 51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1">
                    <a:moveTo>
                      <a:pt x="10" y="51"/>
                    </a:moveTo>
                    <a:cubicBezTo>
                      <a:pt x="10" y="51"/>
                      <a:pt x="0" y="33"/>
                      <a:pt x="11" y="19"/>
                    </a:cubicBezTo>
                    <a:cubicBezTo>
                      <a:pt x="23" y="5"/>
                      <a:pt x="41" y="0"/>
                      <a:pt x="41" y="0"/>
                    </a:cubicBezTo>
                    <a:cubicBezTo>
                      <a:pt x="41" y="0"/>
                      <a:pt x="51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46"/>
              <p:cNvSpPr>
                <a:spLocks/>
              </p:cNvSpPr>
              <p:nvPr/>
            </p:nvSpPr>
            <p:spPr bwMode="auto">
              <a:xfrm>
                <a:off x="6637338" y="369889"/>
                <a:ext cx="114300" cy="131763"/>
              </a:xfrm>
              <a:custGeom>
                <a:avLst/>
                <a:gdLst>
                  <a:gd name="T0" fmla="*/ 25 w 50"/>
                  <a:gd name="T1" fmla="*/ 58 h 58"/>
                  <a:gd name="T2" fmla="*/ 3 w 50"/>
                  <a:gd name="T3" fmla="*/ 35 h 58"/>
                  <a:gd name="T4" fmla="*/ 9 w 50"/>
                  <a:gd name="T5" fmla="*/ 0 h 58"/>
                  <a:gd name="T6" fmla="*/ 25 w 50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58">
                    <a:moveTo>
                      <a:pt x="25" y="58"/>
                    </a:moveTo>
                    <a:cubicBezTo>
                      <a:pt x="25" y="58"/>
                      <a:pt x="5" y="53"/>
                      <a:pt x="3" y="35"/>
                    </a:cubicBezTo>
                    <a:cubicBezTo>
                      <a:pt x="0" y="17"/>
                      <a:pt x="9" y="0"/>
                      <a:pt x="9" y="0"/>
                    </a:cubicBezTo>
                    <a:cubicBezTo>
                      <a:pt x="9" y="0"/>
                      <a:pt x="50" y="24"/>
                      <a:pt x="25" y="5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47"/>
              <p:cNvSpPr>
                <a:spLocks/>
              </p:cNvSpPr>
              <p:nvPr/>
            </p:nvSpPr>
            <p:spPr bwMode="auto">
              <a:xfrm>
                <a:off x="6975476" y="987426"/>
                <a:ext cx="131763" cy="111125"/>
              </a:xfrm>
              <a:custGeom>
                <a:avLst/>
                <a:gdLst>
                  <a:gd name="T0" fmla="*/ 0 w 58"/>
                  <a:gd name="T1" fmla="*/ 19 h 49"/>
                  <a:gd name="T2" fmla="*/ 25 w 58"/>
                  <a:gd name="T3" fmla="*/ 0 h 49"/>
                  <a:gd name="T4" fmla="*/ 58 w 58"/>
                  <a:gd name="T5" fmla="*/ 10 h 49"/>
                  <a:gd name="T6" fmla="*/ 0 w 58"/>
                  <a:gd name="T7" fmla="*/ 1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49">
                    <a:moveTo>
                      <a:pt x="0" y="19"/>
                    </a:moveTo>
                    <a:cubicBezTo>
                      <a:pt x="0" y="19"/>
                      <a:pt x="7" y="0"/>
                      <a:pt x="25" y="0"/>
                    </a:cubicBezTo>
                    <a:cubicBezTo>
                      <a:pt x="43" y="0"/>
                      <a:pt x="58" y="10"/>
                      <a:pt x="58" y="10"/>
                    </a:cubicBezTo>
                    <a:cubicBezTo>
                      <a:pt x="58" y="10"/>
                      <a:pt x="29" y="49"/>
                      <a:pt x="0" y="1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48"/>
              <p:cNvSpPr>
                <a:spLocks/>
              </p:cNvSpPr>
              <p:nvPr/>
            </p:nvSpPr>
            <p:spPr bwMode="auto">
              <a:xfrm>
                <a:off x="6996113" y="895351"/>
                <a:ext cx="120650" cy="112713"/>
              </a:xfrm>
              <a:custGeom>
                <a:avLst/>
                <a:gdLst>
                  <a:gd name="T0" fmla="*/ 0 w 53"/>
                  <a:gd name="T1" fmla="*/ 20 h 49"/>
                  <a:gd name="T2" fmla="*/ 23 w 53"/>
                  <a:gd name="T3" fmla="*/ 0 h 49"/>
                  <a:gd name="T4" fmla="*/ 53 w 53"/>
                  <a:gd name="T5" fmla="*/ 11 h 49"/>
                  <a:gd name="T6" fmla="*/ 0 w 53"/>
                  <a:gd name="T7" fmla="*/ 2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49">
                    <a:moveTo>
                      <a:pt x="0" y="20"/>
                    </a:moveTo>
                    <a:cubicBezTo>
                      <a:pt x="0" y="20"/>
                      <a:pt x="7" y="1"/>
                      <a:pt x="23" y="0"/>
                    </a:cubicBezTo>
                    <a:cubicBezTo>
                      <a:pt x="39" y="0"/>
                      <a:pt x="53" y="11"/>
                      <a:pt x="53" y="11"/>
                    </a:cubicBezTo>
                    <a:cubicBezTo>
                      <a:pt x="53" y="11"/>
                      <a:pt x="26" y="49"/>
                      <a:pt x="0" y="2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49"/>
              <p:cNvSpPr>
                <a:spLocks/>
              </p:cNvSpPr>
              <p:nvPr/>
            </p:nvSpPr>
            <p:spPr bwMode="auto">
              <a:xfrm>
                <a:off x="7151688" y="860426"/>
                <a:ext cx="103188" cy="101600"/>
              </a:xfrm>
              <a:custGeom>
                <a:avLst/>
                <a:gdLst>
                  <a:gd name="T0" fmla="*/ 0 w 45"/>
                  <a:gd name="T1" fmla="*/ 15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5"/>
                    </a:moveTo>
                    <a:cubicBezTo>
                      <a:pt x="0" y="15"/>
                      <a:pt x="10" y="0"/>
                      <a:pt x="23" y="4"/>
                    </a:cubicBezTo>
                    <a:cubicBezTo>
                      <a:pt x="37" y="8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50"/>
              <p:cNvSpPr>
                <a:spLocks/>
              </p:cNvSpPr>
              <p:nvPr/>
            </p:nvSpPr>
            <p:spPr bwMode="auto">
              <a:xfrm>
                <a:off x="7137401" y="942976"/>
                <a:ext cx="103188" cy="101600"/>
              </a:xfrm>
              <a:custGeom>
                <a:avLst/>
                <a:gdLst>
                  <a:gd name="T0" fmla="*/ 0 w 45"/>
                  <a:gd name="T1" fmla="*/ 14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4"/>
                    </a:moveTo>
                    <a:cubicBezTo>
                      <a:pt x="0" y="14"/>
                      <a:pt x="10" y="0"/>
                      <a:pt x="23" y="4"/>
                    </a:cubicBezTo>
                    <a:cubicBezTo>
                      <a:pt x="37" y="7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2218451" y="1271043"/>
              <a:ext cx="925423" cy="1087261"/>
              <a:chOff x="6294438" y="328614"/>
              <a:chExt cx="998538" cy="1173163"/>
            </a:xfrm>
          </p:grpSpPr>
          <p:sp>
            <p:nvSpPr>
              <p:cNvPr id="147" name="Freeform 18"/>
              <p:cNvSpPr>
                <a:spLocks/>
              </p:cNvSpPr>
              <p:nvPr/>
            </p:nvSpPr>
            <p:spPr bwMode="auto">
              <a:xfrm>
                <a:off x="6607176" y="817564"/>
                <a:ext cx="374650" cy="684213"/>
              </a:xfrm>
              <a:custGeom>
                <a:avLst/>
                <a:gdLst>
                  <a:gd name="T0" fmla="*/ 130 w 164"/>
                  <a:gd name="T1" fmla="*/ 299 h 299"/>
                  <a:gd name="T2" fmla="*/ 123 w 164"/>
                  <a:gd name="T3" fmla="*/ 132 h 299"/>
                  <a:gd name="T4" fmla="*/ 161 w 164"/>
                  <a:gd name="T5" fmla="*/ 47 h 299"/>
                  <a:gd name="T6" fmla="*/ 143 w 164"/>
                  <a:gd name="T7" fmla="*/ 51 h 299"/>
                  <a:gd name="T8" fmla="*/ 108 w 164"/>
                  <a:gd name="T9" fmla="*/ 75 h 299"/>
                  <a:gd name="T10" fmla="*/ 80 w 164"/>
                  <a:gd name="T11" fmla="*/ 6 h 299"/>
                  <a:gd name="T12" fmla="*/ 77 w 164"/>
                  <a:gd name="T13" fmla="*/ 51 h 299"/>
                  <a:gd name="T14" fmla="*/ 48 w 164"/>
                  <a:gd name="T15" fmla="*/ 33 h 299"/>
                  <a:gd name="T16" fmla="*/ 27 w 164"/>
                  <a:gd name="T17" fmla="*/ 16 h 299"/>
                  <a:gd name="T18" fmla="*/ 52 w 164"/>
                  <a:gd name="T19" fmla="*/ 74 h 299"/>
                  <a:gd name="T20" fmla="*/ 10 w 164"/>
                  <a:gd name="T21" fmla="*/ 35 h 299"/>
                  <a:gd name="T22" fmla="*/ 9 w 164"/>
                  <a:gd name="T23" fmla="*/ 53 h 299"/>
                  <a:gd name="T24" fmla="*/ 43 w 164"/>
                  <a:gd name="T25" fmla="*/ 93 h 299"/>
                  <a:gd name="T26" fmla="*/ 10 w 164"/>
                  <a:gd name="T27" fmla="*/ 75 h 299"/>
                  <a:gd name="T28" fmla="*/ 20 w 164"/>
                  <a:gd name="T29" fmla="*/ 97 h 299"/>
                  <a:gd name="T30" fmla="*/ 71 w 164"/>
                  <a:gd name="T31" fmla="*/ 161 h 299"/>
                  <a:gd name="T32" fmla="*/ 62 w 164"/>
                  <a:gd name="T33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299">
                    <a:moveTo>
                      <a:pt x="130" y="299"/>
                    </a:moveTo>
                    <a:cubicBezTo>
                      <a:pt x="130" y="299"/>
                      <a:pt x="107" y="195"/>
                      <a:pt x="123" y="132"/>
                    </a:cubicBezTo>
                    <a:cubicBezTo>
                      <a:pt x="139" y="70"/>
                      <a:pt x="164" y="57"/>
                      <a:pt x="161" y="47"/>
                    </a:cubicBezTo>
                    <a:cubicBezTo>
                      <a:pt x="159" y="38"/>
                      <a:pt x="147" y="42"/>
                      <a:pt x="143" y="51"/>
                    </a:cubicBezTo>
                    <a:cubicBezTo>
                      <a:pt x="139" y="60"/>
                      <a:pt x="123" y="78"/>
                      <a:pt x="108" y="75"/>
                    </a:cubicBezTo>
                    <a:cubicBezTo>
                      <a:pt x="94" y="72"/>
                      <a:pt x="91" y="12"/>
                      <a:pt x="80" y="6"/>
                    </a:cubicBezTo>
                    <a:cubicBezTo>
                      <a:pt x="70" y="0"/>
                      <a:pt x="73" y="27"/>
                      <a:pt x="77" y="51"/>
                    </a:cubicBezTo>
                    <a:cubicBezTo>
                      <a:pt x="81" y="75"/>
                      <a:pt x="60" y="62"/>
                      <a:pt x="48" y="33"/>
                    </a:cubicBezTo>
                    <a:cubicBezTo>
                      <a:pt x="36" y="4"/>
                      <a:pt x="28" y="12"/>
                      <a:pt x="27" y="16"/>
                    </a:cubicBezTo>
                    <a:cubicBezTo>
                      <a:pt x="25" y="20"/>
                      <a:pt x="54" y="72"/>
                      <a:pt x="52" y="74"/>
                    </a:cubicBezTo>
                    <a:cubicBezTo>
                      <a:pt x="49" y="77"/>
                      <a:pt x="13" y="34"/>
                      <a:pt x="10" y="35"/>
                    </a:cubicBezTo>
                    <a:cubicBezTo>
                      <a:pt x="6" y="36"/>
                      <a:pt x="0" y="39"/>
                      <a:pt x="9" y="53"/>
                    </a:cubicBezTo>
                    <a:cubicBezTo>
                      <a:pt x="17" y="66"/>
                      <a:pt x="44" y="89"/>
                      <a:pt x="43" y="93"/>
                    </a:cubicBezTo>
                    <a:cubicBezTo>
                      <a:pt x="41" y="97"/>
                      <a:pt x="18" y="76"/>
                      <a:pt x="10" y="75"/>
                    </a:cubicBezTo>
                    <a:cubicBezTo>
                      <a:pt x="2" y="75"/>
                      <a:pt x="5" y="86"/>
                      <a:pt x="20" y="97"/>
                    </a:cubicBezTo>
                    <a:cubicBezTo>
                      <a:pt x="34" y="108"/>
                      <a:pt x="71" y="121"/>
                      <a:pt x="71" y="161"/>
                    </a:cubicBezTo>
                    <a:cubicBezTo>
                      <a:pt x="72" y="201"/>
                      <a:pt x="62" y="299"/>
                      <a:pt x="62" y="299"/>
                    </a:cubicBezTo>
                  </a:path>
                </a:pathLst>
              </a:custGeom>
              <a:solidFill>
                <a:srgbClr val="A27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9"/>
              <p:cNvSpPr>
                <a:spLocks/>
              </p:cNvSpPr>
              <p:nvPr/>
            </p:nvSpPr>
            <p:spPr bwMode="auto">
              <a:xfrm>
                <a:off x="6700838" y="604839"/>
                <a:ext cx="166688" cy="198438"/>
              </a:xfrm>
              <a:custGeom>
                <a:avLst/>
                <a:gdLst>
                  <a:gd name="T0" fmla="*/ 32 w 73"/>
                  <a:gd name="T1" fmla="*/ 87 h 87"/>
                  <a:gd name="T2" fmla="*/ 1 w 73"/>
                  <a:gd name="T3" fmla="*/ 50 h 87"/>
                  <a:gd name="T4" fmla="*/ 14 w 73"/>
                  <a:gd name="T5" fmla="*/ 0 h 87"/>
                  <a:gd name="T6" fmla="*/ 32 w 73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87">
                    <a:moveTo>
                      <a:pt x="32" y="87"/>
                    </a:moveTo>
                    <a:cubicBezTo>
                      <a:pt x="32" y="87"/>
                      <a:pt x="3" y="78"/>
                      <a:pt x="1" y="50"/>
                    </a:cubicBezTo>
                    <a:cubicBezTo>
                      <a:pt x="0" y="23"/>
                      <a:pt x="14" y="0"/>
                      <a:pt x="14" y="0"/>
                    </a:cubicBezTo>
                    <a:cubicBezTo>
                      <a:pt x="14" y="0"/>
                      <a:pt x="73" y="39"/>
                      <a:pt x="32" y="8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20"/>
              <p:cNvSpPr>
                <a:spLocks/>
              </p:cNvSpPr>
              <p:nvPr/>
            </p:nvSpPr>
            <p:spPr bwMode="auto">
              <a:xfrm>
                <a:off x="6567488" y="676276"/>
                <a:ext cx="133350" cy="139700"/>
              </a:xfrm>
              <a:custGeom>
                <a:avLst/>
                <a:gdLst>
                  <a:gd name="T0" fmla="*/ 38 w 58"/>
                  <a:gd name="T1" fmla="*/ 61 h 61"/>
                  <a:gd name="T2" fmla="*/ 7 w 58"/>
                  <a:gd name="T3" fmla="*/ 41 h 61"/>
                  <a:gd name="T4" fmla="*/ 5 w 58"/>
                  <a:gd name="T5" fmla="*/ 0 h 61"/>
                  <a:gd name="T6" fmla="*/ 38 w 58"/>
                  <a:gd name="T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38" y="61"/>
                    </a:moveTo>
                    <a:cubicBezTo>
                      <a:pt x="38" y="61"/>
                      <a:pt x="14" y="61"/>
                      <a:pt x="7" y="41"/>
                    </a:cubicBezTo>
                    <a:cubicBezTo>
                      <a:pt x="0" y="20"/>
                      <a:pt x="5" y="0"/>
                      <a:pt x="5" y="0"/>
                    </a:cubicBezTo>
                    <a:cubicBezTo>
                      <a:pt x="5" y="0"/>
                      <a:pt x="58" y="17"/>
                      <a:pt x="38" y="6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21"/>
              <p:cNvSpPr>
                <a:spLocks/>
              </p:cNvSpPr>
              <p:nvPr/>
            </p:nvSpPr>
            <p:spPr bwMode="auto">
              <a:xfrm>
                <a:off x="6810376" y="531814"/>
                <a:ext cx="141288" cy="155575"/>
              </a:xfrm>
              <a:custGeom>
                <a:avLst/>
                <a:gdLst>
                  <a:gd name="T0" fmla="*/ 17 w 62"/>
                  <a:gd name="T1" fmla="*/ 68 h 68"/>
                  <a:gd name="T2" fmla="*/ 9 w 62"/>
                  <a:gd name="T3" fmla="*/ 31 h 68"/>
                  <a:gd name="T4" fmla="*/ 36 w 62"/>
                  <a:gd name="T5" fmla="*/ 0 h 68"/>
                  <a:gd name="T6" fmla="*/ 17 w 62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68">
                    <a:moveTo>
                      <a:pt x="17" y="68"/>
                    </a:moveTo>
                    <a:cubicBezTo>
                      <a:pt x="17" y="68"/>
                      <a:pt x="0" y="51"/>
                      <a:pt x="9" y="31"/>
                    </a:cubicBezTo>
                    <a:cubicBezTo>
                      <a:pt x="18" y="11"/>
                      <a:pt x="36" y="0"/>
                      <a:pt x="36" y="0"/>
                    </a:cubicBezTo>
                    <a:cubicBezTo>
                      <a:pt x="36" y="0"/>
                      <a:pt x="62" y="50"/>
                      <a:pt x="17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22"/>
              <p:cNvSpPr>
                <a:spLocks/>
              </p:cNvSpPr>
              <p:nvPr/>
            </p:nvSpPr>
            <p:spPr bwMode="auto">
              <a:xfrm>
                <a:off x="6513513" y="795339"/>
                <a:ext cx="104775" cy="106363"/>
              </a:xfrm>
              <a:custGeom>
                <a:avLst/>
                <a:gdLst>
                  <a:gd name="T0" fmla="*/ 42 w 46"/>
                  <a:gd name="T1" fmla="*/ 41 h 47"/>
                  <a:gd name="T2" fmla="*/ 12 w 46"/>
                  <a:gd name="T3" fmla="*/ 32 h 47"/>
                  <a:gd name="T4" fmla="*/ 0 w 46"/>
                  <a:gd name="T5" fmla="*/ 0 h 47"/>
                  <a:gd name="T6" fmla="*/ 42 w 46"/>
                  <a:gd name="T7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7">
                    <a:moveTo>
                      <a:pt x="42" y="41"/>
                    </a:moveTo>
                    <a:cubicBezTo>
                      <a:pt x="42" y="41"/>
                      <a:pt x="23" y="47"/>
                      <a:pt x="12" y="32"/>
                    </a:cubicBezTo>
                    <a:cubicBezTo>
                      <a:pt x="1" y="18"/>
                      <a:pt x="0" y="0"/>
                      <a:pt x="0" y="0"/>
                    </a:cubicBezTo>
                    <a:cubicBezTo>
                      <a:pt x="0" y="0"/>
                      <a:pt x="46" y="1"/>
                      <a:pt x="42" y="4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23"/>
              <p:cNvSpPr>
                <a:spLocks/>
              </p:cNvSpPr>
              <p:nvPr/>
            </p:nvSpPr>
            <p:spPr bwMode="auto">
              <a:xfrm>
                <a:off x="6483351" y="901701"/>
                <a:ext cx="128588" cy="117475"/>
              </a:xfrm>
              <a:custGeom>
                <a:avLst/>
                <a:gdLst>
                  <a:gd name="T0" fmla="*/ 56 w 56"/>
                  <a:gd name="T1" fmla="*/ 38 h 51"/>
                  <a:gd name="T2" fmla="*/ 25 w 56"/>
                  <a:gd name="T3" fmla="*/ 44 h 51"/>
                  <a:gd name="T4" fmla="*/ 0 w 56"/>
                  <a:gd name="T5" fmla="*/ 20 h 51"/>
                  <a:gd name="T6" fmla="*/ 56 w 56"/>
                  <a:gd name="T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1">
                    <a:moveTo>
                      <a:pt x="56" y="38"/>
                    </a:moveTo>
                    <a:cubicBezTo>
                      <a:pt x="56" y="38"/>
                      <a:pt x="42" y="51"/>
                      <a:pt x="25" y="44"/>
                    </a:cubicBezTo>
                    <a:cubicBezTo>
                      <a:pt x="9" y="36"/>
                      <a:pt x="0" y="20"/>
                      <a:pt x="0" y="20"/>
                    </a:cubicBezTo>
                    <a:cubicBezTo>
                      <a:pt x="0" y="20"/>
                      <a:pt x="42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24"/>
              <p:cNvSpPr>
                <a:spLocks/>
              </p:cNvSpPr>
              <p:nvPr/>
            </p:nvSpPr>
            <p:spPr bwMode="auto">
              <a:xfrm>
                <a:off x="6510338" y="1009651"/>
                <a:ext cx="127000" cy="109538"/>
              </a:xfrm>
              <a:custGeom>
                <a:avLst/>
                <a:gdLst>
                  <a:gd name="T0" fmla="*/ 55 w 55"/>
                  <a:gd name="T1" fmla="*/ 21 h 48"/>
                  <a:gd name="T2" fmla="*/ 34 w 55"/>
                  <a:gd name="T3" fmla="*/ 44 h 48"/>
                  <a:gd name="T4" fmla="*/ 0 w 55"/>
                  <a:gd name="T5" fmla="*/ 41 h 48"/>
                  <a:gd name="T6" fmla="*/ 55 w 55"/>
                  <a:gd name="T7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8">
                    <a:moveTo>
                      <a:pt x="55" y="21"/>
                    </a:moveTo>
                    <a:cubicBezTo>
                      <a:pt x="55" y="21"/>
                      <a:pt x="52" y="41"/>
                      <a:pt x="34" y="44"/>
                    </a:cubicBezTo>
                    <a:cubicBezTo>
                      <a:pt x="17" y="48"/>
                      <a:pt x="0" y="41"/>
                      <a:pt x="0" y="41"/>
                    </a:cubicBezTo>
                    <a:cubicBezTo>
                      <a:pt x="0" y="41"/>
                      <a:pt x="20" y="0"/>
                      <a:pt x="55" y="2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25"/>
              <p:cNvSpPr>
                <a:spLocks/>
              </p:cNvSpPr>
              <p:nvPr/>
            </p:nvSpPr>
            <p:spPr bwMode="auto">
              <a:xfrm>
                <a:off x="6399213" y="971551"/>
                <a:ext cx="128588" cy="111125"/>
              </a:xfrm>
              <a:custGeom>
                <a:avLst/>
                <a:gdLst>
                  <a:gd name="T0" fmla="*/ 56 w 56"/>
                  <a:gd name="T1" fmla="*/ 24 h 49"/>
                  <a:gd name="T2" fmla="*/ 34 w 56"/>
                  <a:gd name="T3" fmla="*/ 46 h 49"/>
                  <a:gd name="T4" fmla="*/ 0 w 56"/>
                  <a:gd name="T5" fmla="*/ 41 h 49"/>
                  <a:gd name="T6" fmla="*/ 56 w 56"/>
                  <a:gd name="T7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49">
                    <a:moveTo>
                      <a:pt x="56" y="24"/>
                    </a:moveTo>
                    <a:cubicBezTo>
                      <a:pt x="56" y="24"/>
                      <a:pt x="52" y="43"/>
                      <a:pt x="34" y="46"/>
                    </a:cubicBezTo>
                    <a:cubicBezTo>
                      <a:pt x="16" y="49"/>
                      <a:pt x="0" y="41"/>
                      <a:pt x="0" y="41"/>
                    </a:cubicBezTo>
                    <a:cubicBezTo>
                      <a:pt x="0" y="41"/>
                      <a:pt x="22" y="0"/>
                      <a:pt x="56" y="2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26"/>
              <p:cNvSpPr>
                <a:spLocks/>
              </p:cNvSpPr>
              <p:nvPr/>
            </p:nvSpPr>
            <p:spPr bwMode="auto">
              <a:xfrm>
                <a:off x="6410326" y="811214"/>
                <a:ext cx="128588" cy="119063"/>
              </a:xfrm>
              <a:custGeom>
                <a:avLst/>
                <a:gdLst>
                  <a:gd name="T0" fmla="*/ 56 w 56"/>
                  <a:gd name="T1" fmla="*/ 38 h 52"/>
                  <a:gd name="T2" fmla="*/ 25 w 56"/>
                  <a:gd name="T3" fmla="*/ 44 h 52"/>
                  <a:gd name="T4" fmla="*/ 0 w 56"/>
                  <a:gd name="T5" fmla="*/ 22 h 52"/>
                  <a:gd name="T6" fmla="*/ 56 w 56"/>
                  <a:gd name="T7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2">
                    <a:moveTo>
                      <a:pt x="56" y="38"/>
                    </a:moveTo>
                    <a:cubicBezTo>
                      <a:pt x="56" y="38"/>
                      <a:pt x="42" y="52"/>
                      <a:pt x="25" y="44"/>
                    </a:cubicBezTo>
                    <a:cubicBezTo>
                      <a:pt x="9" y="37"/>
                      <a:pt x="0" y="22"/>
                      <a:pt x="0" y="22"/>
                    </a:cubicBezTo>
                    <a:cubicBezTo>
                      <a:pt x="0" y="22"/>
                      <a:pt x="40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27"/>
              <p:cNvSpPr>
                <a:spLocks/>
              </p:cNvSpPr>
              <p:nvPr/>
            </p:nvSpPr>
            <p:spPr bwMode="auto">
              <a:xfrm>
                <a:off x="6362701" y="898526"/>
                <a:ext cx="109538" cy="93663"/>
              </a:xfrm>
              <a:custGeom>
                <a:avLst/>
                <a:gdLst>
                  <a:gd name="T0" fmla="*/ 48 w 48"/>
                  <a:gd name="T1" fmla="*/ 26 h 41"/>
                  <a:gd name="T2" fmla="*/ 26 w 48"/>
                  <a:gd name="T3" fmla="*/ 39 h 41"/>
                  <a:gd name="T4" fmla="*/ 0 w 48"/>
                  <a:gd name="T5" fmla="*/ 28 h 41"/>
                  <a:gd name="T6" fmla="*/ 48 w 48"/>
                  <a:gd name="T7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1">
                    <a:moveTo>
                      <a:pt x="48" y="26"/>
                    </a:moveTo>
                    <a:cubicBezTo>
                      <a:pt x="48" y="26"/>
                      <a:pt x="41" y="41"/>
                      <a:pt x="26" y="39"/>
                    </a:cubicBezTo>
                    <a:cubicBezTo>
                      <a:pt x="11" y="37"/>
                      <a:pt x="0" y="28"/>
                      <a:pt x="0" y="28"/>
                    </a:cubicBezTo>
                    <a:cubicBezTo>
                      <a:pt x="0" y="28"/>
                      <a:pt x="27" y="0"/>
                      <a:pt x="48" y="2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28"/>
              <p:cNvSpPr>
                <a:spLocks/>
              </p:cNvSpPr>
              <p:nvPr/>
            </p:nvSpPr>
            <p:spPr bwMode="auto">
              <a:xfrm>
                <a:off x="6450013" y="668339"/>
                <a:ext cx="88900" cy="95250"/>
              </a:xfrm>
              <a:custGeom>
                <a:avLst/>
                <a:gdLst>
                  <a:gd name="T0" fmla="*/ 39 w 39"/>
                  <a:gd name="T1" fmla="*/ 34 h 41"/>
                  <a:gd name="T2" fmla="*/ 13 w 39"/>
                  <a:gd name="T3" fmla="*/ 30 h 41"/>
                  <a:gd name="T4" fmla="*/ 0 w 39"/>
                  <a:gd name="T5" fmla="*/ 6 h 41"/>
                  <a:gd name="T6" fmla="*/ 39 w 39"/>
                  <a:gd name="T7" fmla="*/ 3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34"/>
                    </a:moveTo>
                    <a:cubicBezTo>
                      <a:pt x="39" y="34"/>
                      <a:pt x="24" y="41"/>
                      <a:pt x="13" y="30"/>
                    </a:cubicBezTo>
                    <a:cubicBezTo>
                      <a:pt x="3" y="20"/>
                      <a:pt x="0" y="6"/>
                      <a:pt x="0" y="6"/>
                    </a:cubicBezTo>
                    <a:cubicBezTo>
                      <a:pt x="0" y="6"/>
                      <a:pt x="37" y="0"/>
                      <a:pt x="39" y="3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29"/>
              <p:cNvSpPr>
                <a:spLocks/>
              </p:cNvSpPr>
              <p:nvPr/>
            </p:nvSpPr>
            <p:spPr bwMode="auto">
              <a:xfrm>
                <a:off x="6367463" y="604839"/>
                <a:ext cx="69850" cy="73025"/>
              </a:xfrm>
              <a:custGeom>
                <a:avLst/>
                <a:gdLst>
                  <a:gd name="T0" fmla="*/ 31 w 31"/>
                  <a:gd name="T1" fmla="*/ 27 h 32"/>
                  <a:gd name="T2" fmla="*/ 11 w 31"/>
                  <a:gd name="T3" fmla="*/ 24 h 32"/>
                  <a:gd name="T4" fmla="*/ 0 w 31"/>
                  <a:gd name="T5" fmla="*/ 4 h 32"/>
                  <a:gd name="T6" fmla="*/ 31 w 31"/>
                  <a:gd name="T7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2">
                    <a:moveTo>
                      <a:pt x="31" y="27"/>
                    </a:moveTo>
                    <a:cubicBezTo>
                      <a:pt x="31" y="27"/>
                      <a:pt x="19" y="32"/>
                      <a:pt x="11" y="24"/>
                    </a:cubicBezTo>
                    <a:cubicBezTo>
                      <a:pt x="2" y="16"/>
                      <a:pt x="0" y="4"/>
                      <a:pt x="0" y="4"/>
                    </a:cubicBezTo>
                    <a:cubicBezTo>
                      <a:pt x="0" y="4"/>
                      <a:pt x="30" y="0"/>
                      <a:pt x="31" y="2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30"/>
              <p:cNvSpPr>
                <a:spLocks/>
              </p:cNvSpPr>
              <p:nvPr/>
            </p:nvSpPr>
            <p:spPr bwMode="auto">
              <a:xfrm>
                <a:off x="6492876" y="574676"/>
                <a:ext cx="87313" cy="92075"/>
              </a:xfrm>
              <a:custGeom>
                <a:avLst/>
                <a:gdLst>
                  <a:gd name="T0" fmla="*/ 32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2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2" y="36"/>
                    </a:moveTo>
                    <a:cubicBezTo>
                      <a:pt x="32" y="36"/>
                      <a:pt x="16" y="40"/>
                      <a:pt x="8" y="27"/>
                    </a:cubicBezTo>
                    <a:cubicBezTo>
                      <a:pt x="0" y="15"/>
                      <a:pt x="0" y="0"/>
                      <a:pt x="0" y="0"/>
                    </a:cubicBezTo>
                    <a:cubicBezTo>
                      <a:pt x="0" y="0"/>
                      <a:pt x="38" y="4"/>
                      <a:pt x="32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31"/>
              <p:cNvSpPr>
                <a:spLocks/>
              </p:cNvSpPr>
              <p:nvPr/>
            </p:nvSpPr>
            <p:spPr bwMode="auto">
              <a:xfrm>
                <a:off x="6503988" y="458789"/>
                <a:ext cx="87313" cy="92075"/>
              </a:xfrm>
              <a:custGeom>
                <a:avLst/>
                <a:gdLst>
                  <a:gd name="T0" fmla="*/ 31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1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1" y="36"/>
                    </a:moveTo>
                    <a:cubicBezTo>
                      <a:pt x="31" y="36"/>
                      <a:pt x="15" y="40"/>
                      <a:pt x="8" y="27"/>
                    </a:cubicBezTo>
                    <a:cubicBezTo>
                      <a:pt x="0" y="14"/>
                      <a:pt x="0" y="0"/>
                      <a:pt x="0" y="0"/>
                    </a:cubicBezTo>
                    <a:cubicBezTo>
                      <a:pt x="0" y="0"/>
                      <a:pt x="38" y="3"/>
                      <a:pt x="31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32"/>
              <p:cNvSpPr>
                <a:spLocks/>
              </p:cNvSpPr>
              <p:nvPr/>
            </p:nvSpPr>
            <p:spPr bwMode="auto">
              <a:xfrm>
                <a:off x="6743701" y="328614"/>
                <a:ext cx="98425" cy="103188"/>
              </a:xfrm>
              <a:custGeom>
                <a:avLst/>
                <a:gdLst>
                  <a:gd name="T0" fmla="*/ 11 w 43"/>
                  <a:gd name="T1" fmla="*/ 45 h 45"/>
                  <a:gd name="T2" fmla="*/ 7 w 43"/>
                  <a:gd name="T3" fmla="*/ 20 h 45"/>
                  <a:gd name="T4" fmla="*/ 27 w 43"/>
                  <a:gd name="T5" fmla="*/ 0 h 45"/>
                  <a:gd name="T6" fmla="*/ 11 w 43"/>
                  <a:gd name="T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5">
                    <a:moveTo>
                      <a:pt x="11" y="45"/>
                    </a:moveTo>
                    <a:cubicBezTo>
                      <a:pt x="11" y="45"/>
                      <a:pt x="0" y="33"/>
                      <a:pt x="7" y="20"/>
                    </a:cubicBezTo>
                    <a:cubicBezTo>
                      <a:pt x="14" y="7"/>
                      <a:pt x="27" y="0"/>
                      <a:pt x="27" y="0"/>
                    </a:cubicBezTo>
                    <a:cubicBezTo>
                      <a:pt x="27" y="0"/>
                      <a:pt x="43" y="34"/>
                      <a:pt x="11" y="4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3"/>
              <p:cNvSpPr>
                <a:spLocks/>
              </p:cNvSpPr>
              <p:nvPr/>
            </p:nvSpPr>
            <p:spPr bwMode="auto">
              <a:xfrm>
                <a:off x="7080251" y="579439"/>
                <a:ext cx="80963" cy="77788"/>
              </a:xfrm>
              <a:custGeom>
                <a:avLst/>
                <a:gdLst>
                  <a:gd name="T0" fmla="*/ 3 w 35"/>
                  <a:gd name="T1" fmla="*/ 29 h 34"/>
                  <a:gd name="T2" fmla="*/ 11 w 35"/>
                  <a:gd name="T3" fmla="*/ 8 h 34"/>
                  <a:gd name="T4" fmla="*/ 35 w 35"/>
                  <a:gd name="T5" fmla="*/ 0 h 34"/>
                  <a:gd name="T6" fmla="*/ 3 w 35"/>
                  <a:gd name="T7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9"/>
                    </a:moveTo>
                    <a:cubicBezTo>
                      <a:pt x="3" y="29"/>
                      <a:pt x="0" y="15"/>
                      <a:pt x="11" y="8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3" y="34"/>
                      <a:pt x="3" y="2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34"/>
              <p:cNvSpPr>
                <a:spLocks/>
              </p:cNvSpPr>
              <p:nvPr/>
            </p:nvSpPr>
            <p:spPr bwMode="auto">
              <a:xfrm>
                <a:off x="7213601" y="769939"/>
                <a:ext cx="79375" cy="77788"/>
              </a:xfrm>
              <a:custGeom>
                <a:avLst/>
                <a:gdLst>
                  <a:gd name="T0" fmla="*/ 3 w 35"/>
                  <a:gd name="T1" fmla="*/ 28 h 34"/>
                  <a:gd name="T2" fmla="*/ 11 w 35"/>
                  <a:gd name="T3" fmla="*/ 7 h 34"/>
                  <a:gd name="T4" fmla="*/ 35 w 35"/>
                  <a:gd name="T5" fmla="*/ 0 h 34"/>
                  <a:gd name="T6" fmla="*/ 3 w 35"/>
                  <a:gd name="T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8"/>
                    </a:moveTo>
                    <a:cubicBezTo>
                      <a:pt x="3" y="28"/>
                      <a:pt x="0" y="14"/>
                      <a:pt x="11" y="7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2" y="34"/>
                      <a:pt x="3" y="2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35"/>
              <p:cNvSpPr>
                <a:spLocks/>
              </p:cNvSpPr>
              <p:nvPr/>
            </p:nvSpPr>
            <p:spPr bwMode="auto">
              <a:xfrm>
                <a:off x="6294438" y="781051"/>
                <a:ext cx="98425" cy="84138"/>
              </a:xfrm>
              <a:custGeom>
                <a:avLst/>
                <a:gdLst>
                  <a:gd name="T0" fmla="*/ 43 w 43"/>
                  <a:gd name="T1" fmla="*/ 25 h 37"/>
                  <a:gd name="T2" fmla="*/ 22 w 43"/>
                  <a:gd name="T3" fmla="*/ 34 h 37"/>
                  <a:gd name="T4" fmla="*/ 0 w 43"/>
                  <a:gd name="T5" fmla="*/ 21 h 37"/>
                  <a:gd name="T6" fmla="*/ 43 w 43"/>
                  <a:gd name="T7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43" y="25"/>
                    </a:moveTo>
                    <a:cubicBezTo>
                      <a:pt x="43" y="25"/>
                      <a:pt x="35" y="37"/>
                      <a:pt x="22" y="34"/>
                    </a:cubicBezTo>
                    <a:cubicBezTo>
                      <a:pt x="9" y="31"/>
                      <a:pt x="0" y="21"/>
                      <a:pt x="0" y="21"/>
                    </a:cubicBezTo>
                    <a:cubicBezTo>
                      <a:pt x="0" y="21"/>
                      <a:pt x="27" y="0"/>
                      <a:pt x="43" y="2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36"/>
              <p:cNvSpPr>
                <a:spLocks/>
              </p:cNvSpPr>
              <p:nvPr/>
            </p:nvSpPr>
            <p:spPr bwMode="auto">
              <a:xfrm>
                <a:off x="6748463" y="473076"/>
                <a:ext cx="88900" cy="109538"/>
              </a:xfrm>
              <a:custGeom>
                <a:avLst/>
                <a:gdLst>
                  <a:gd name="T0" fmla="*/ 15 w 39"/>
                  <a:gd name="T1" fmla="*/ 48 h 48"/>
                  <a:gd name="T2" fmla="*/ 1 w 39"/>
                  <a:gd name="T3" fmla="*/ 26 h 48"/>
                  <a:gd name="T4" fmla="*/ 11 w 39"/>
                  <a:gd name="T5" fmla="*/ 0 h 48"/>
                  <a:gd name="T6" fmla="*/ 15 w 3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8">
                    <a:moveTo>
                      <a:pt x="15" y="48"/>
                    </a:moveTo>
                    <a:cubicBezTo>
                      <a:pt x="15" y="48"/>
                      <a:pt x="0" y="41"/>
                      <a:pt x="1" y="26"/>
                    </a:cubicBezTo>
                    <a:cubicBezTo>
                      <a:pt x="2" y="11"/>
                      <a:pt x="11" y="0"/>
                      <a:pt x="11" y="0"/>
                    </a:cubicBezTo>
                    <a:cubicBezTo>
                      <a:pt x="11" y="0"/>
                      <a:pt x="39" y="25"/>
                      <a:pt x="15" y="4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37"/>
              <p:cNvSpPr>
                <a:spLocks/>
              </p:cNvSpPr>
              <p:nvPr/>
            </p:nvSpPr>
            <p:spPr bwMode="auto">
              <a:xfrm>
                <a:off x="6383338" y="733426"/>
                <a:ext cx="88900" cy="90488"/>
              </a:xfrm>
              <a:custGeom>
                <a:avLst/>
                <a:gdLst>
                  <a:gd name="T0" fmla="*/ 39 w 39"/>
                  <a:gd name="T1" fmla="*/ 33 h 40"/>
                  <a:gd name="T2" fmla="*/ 14 w 39"/>
                  <a:gd name="T3" fmla="*/ 30 h 40"/>
                  <a:gd name="T4" fmla="*/ 0 w 39"/>
                  <a:gd name="T5" fmla="*/ 5 h 40"/>
                  <a:gd name="T6" fmla="*/ 39 w 39"/>
                  <a:gd name="T7" fmla="*/ 3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0">
                    <a:moveTo>
                      <a:pt x="39" y="33"/>
                    </a:moveTo>
                    <a:cubicBezTo>
                      <a:pt x="39" y="33"/>
                      <a:pt x="24" y="40"/>
                      <a:pt x="14" y="30"/>
                    </a:cubicBezTo>
                    <a:cubicBezTo>
                      <a:pt x="3" y="19"/>
                      <a:pt x="0" y="5"/>
                      <a:pt x="0" y="5"/>
                    </a:cubicBezTo>
                    <a:cubicBezTo>
                      <a:pt x="0" y="5"/>
                      <a:pt x="38" y="0"/>
                      <a:pt x="39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38"/>
              <p:cNvSpPr>
                <a:spLocks/>
              </p:cNvSpPr>
              <p:nvPr/>
            </p:nvSpPr>
            <p:spPr bwMode="auto">
              <a:xfrm>
                <a:off x="6597651" y="525464"/>
                <a:ext cx="128588" cy="155575"/>
              </a:xfrm>
              <a:custGeom>
                <a:avLst/>
                <a:gdLst>
                  <a:gd name="T0" fmla="*/ 25 w 56"/>
                  <a:gd name="T1" fmla="*/ 68 h 68"/>
                  <a:gd name="T2" fmla="*/ 1 w 56"/>
                  <a:gd name="T3" fmla="*/ 40 h 68"/>
                  <a:gd name="T4" fmla="*/ 11 w 56"/>
                  <a:gd name="T5" fmla="*/ 0 h 68"/>
                  <a:gd name="T6" fmla="*/ 25 w 56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68">
                    <a:moveTo>
                      <a:pt x="25" y="68"/>
                    </a:moveTo>
                    <a:cubicBezTo>
                      <a:pt x="25" y="68"/>
                      <a:pt x="3" y="61"/>
                      <a:pt x="1" y="40"/>
                    </a:cubicBezTo>
                    <a:cubicBezTo>
                      <a:pt x="0" y="19"/>
                      <a:pt x="11" y="0"/>
                      <a:pt x="11" y="0"/>
                    </a:cubicBezTo>
                    <a:cubicBezTo>
                      <a:pt x="11" y="0"/>
                      <a:pt x="56" y="31"/>
                      <a:pt x="25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39"/>
              <p:cNvSpPr>
                <a:spLocks/>
              </p:cNvSpPr>
              <p:nvPr/>
            </p:nvSpPr>
            <p:spPr bwMode="auto">
              <a:xfrm>
                <a:off x="6805613" y="687389"/>
                <a:ext cx="185738" cy="190500"/>
              </a:xfrm>
              <a:custGeom>
                <a:avLst/>
                <a:gdLst>
                  <a:gd name="T0" fmla="*/ 21 w 81"/>
                  <a:gd name="T1" fmla="*/ 83 h 83"/>
                  <a:gd name="T2" fmla="*/ 14 w 81"/>
                  <a:gd name="T3" fmla="*/ 36 h 83"/>
                  <a:gd name="T4" fmla="*/ 51 w 81"/>
                  <a:gd name="T5" fmla="*/ 0 h 83"/>
                  <a:gd name="T6" fmla="*/ 21 w 81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3">
                    <a:moveTo>
                      <a:pt x="21" y="83"/>
                    </a:moveTo>
                    <a:cubicBezTo>
                      <a:pt x="21" y="83"/>
                      <a:pt x="0" y="60"/>
                      <a:pt x="14" y="36"/>
                    </a:cubicBezTo>
                    <a:cubicBezTo>
                      <a:pt x="27" y="12"/>
                      <a:pt x="51" y="0"/>
                      <a:pt x="51" y="0"/>
                    </a:cubicBezTo>
                    <a:cubicBezTo>
                      <a:pt x="51" y="0"/>
                      <a:pt x="81" y="65"/>
                      <a:pt x="21" y="8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40"/>
              <p:cNvSpPr>
                <a:spLocks/>
              </p:cNvSpPr>
              <p:nvPr/>
            </p:nvSpPr>
            <p:spPr bwMode="auto">
              <a:xfrm>
                <a:off x="6945313" y="776289"/>
                <a:ext cx="119063" cy="117475"/>
              </a:xfrm>
              <a:custGeom>
                <a:avLst/>
                <a:gdLst>
                  <a:gd name="T0" fmla="*/ 10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0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0" y="51"/>
                    </a:moveTo>
                    <a:cubicBezTo>
                      <a:pt x="10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41"/>
              <p:cNvSpPr>
                <a:spLocks/>
              </p:cNvSpPr>
              <p:nvPr/>
            </p:nvSpPr>
            <p:spPr bwMode="auto">
              <a:xfrm>
                <a:off x="7069138" y="781051"/>
                <a:ext cx="119063" cy="117475"/>
              </a:xfrm>
              <a:custGeom>
                <a:avLst/>
                <a:gdLst>
                  <a:gd name="T0" fmla="*/ 0 w 52"/>
                  <a:gd name="T1" fmla="*/ 33 h 51"/>
                  <a:gd name="T2" fmla="*/ 17 w 52"/>
                  <a:gd name="T3" fmla="*/ 7 h 51"/>
                  <a:gd name="T4" fmla="*/ 52 w 52"/>
                  <a:gd name="T5" fmla="*/ 5 h 51"/>
                  <a:gd name="T6" fmla="*/ 0 w 52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0" y="33"/>
                    </a:moveTo>
                    <a:cubicBezTo>
                      <a:pt x="0" y="33"/>
                      <a:pt x="0" y="13"/>
                      <a:pt x="17" y="7"/>
                    </a:cubicBezTo>
                    <a:cubicBezTo>
                      <a:pt x="35" y="0"/>
                      <a:pt x="52" y="5"/>
                      <a:pt x="52" y="5"/>
                    </a:cubicBezTo>
                    <a:cubicBezTo>
                      <a:pt x="52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42"/>
              <p:cNvSpPr>
                <a:spLocks/>
              </p:cNvSpPr>
              <p:nvPr/>
            </p:nvSpPr>
            <p:spPr bwMode="auto">
              <a:xfrm>
                <a:off x="7054851" y="687389"/>
                <a:ext cx="122238" cy="115888"/>
              </a:xfrm>
              <a:custGeom>
                <a:avLst/>
                <a:gdLst>
                  <a:gd name="T0" fmla="*/ 0 w 53"/>
                  <a:gd name="T1" fmla="*/ 33 h 51"/>
                  <a:gd name="T2" fmla="*/ 18 w 53"/>
                  <a:gd name="T3" fmla="*/ 6 h 51"/>
                  <a:gd name="T4" fmla="*/ 53 w 53"/>
                  <a:gd name="T5" fmla="*/ 5 h 51"/>
                  <a:gd name="T6" fmla="*/ 0 w 53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1">
                    <a:moveTo>
                      <a:pt x="0" y="33"/>
                    </a:moveTo>
                    <a:cubicBezTo>
                      <a:pt x="0" y="33"/>
                      <a:pt x="0" y="12"/>
                      <a:pt x="18" y="6"/>
                    </a:cubicBezTo>
                    <a:cubicBezTo>
                      <a:pt x="35" y="0"/>
                      <a:pt x="53" y="5"/>
                      <a:pt x="53" y="5"/>
                    </a:cubicBezTo>
                    <a:cubicBezTo>
                      <a:pt x="53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43"/>
              <p:cNvSpPr>
                <a:spLocks/>
              </p:cNvSpPr>
              <p:nvPr/>
            </p:nvSpPr>
            <p:spPr bwMode="auto">
              <a:xfrm>
                <a:off x="6956426" y="614364"/>
                <a:ext cx="119063" cy="114300"/>
              </a:xfrm>
              <a:custGeom>
                <a:avLst/>
                <a:gdLst>
                  <a:gd name="T0" fmla="*/ 11 w 52"/>
                  <a:gd name="T1" fmla="*/ 50 h 50"/>
                  <a:gd name="T2" fmla="*/ 12 w 52"/>
                  <a:gd name="T3" fmla="*/ 19 h 50"/>
                  <a:gd name="T4" fmla="*/ 42 w 52"/>
                  <a:gd name="T5" fmla="*/ 0 h 50"/>
                  <a:gd name="T6" fmla="*/ 11 w 5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0">
                    <a:moveTo>
                      <a:pt x="11" y="50"/>
                    </a:moveTo>
                    <a:cubicBezTo>
                      <a:pt x="11" y="50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6"/>
                      <a:pt x="11" y="5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44"/>
              <p:cNvSpPr>
                <a:spLocks/>
              </p:cNvSpPr>
              <p:nvPr/>
            </p:nvSpPr>
            <p:spPr bwMode="auto">
              <a:xfrm>
                <a:off x="6931026" y="493714"/>
                <a:ext cx="119063" cy="115888"/>
              </a:xfrm>
              <a:custGeom>
                <a:avLst/>
                <a:gdLst>
                  <a:gd name="T0" fmla="*/ 11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1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1" y="51"/>
                    </a:moveTo>
                    <a:cubicBezTo>
                      <a:pt x="11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1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45"/>
              <p:cNvSpPr>
                <a:spLocks/>
              </p:cNvSpPr>
              <p:nvPr/>
            </p:nvSpPr>
            <p:spPr bwMode="auto">
              <a:xfrm>
                <a:off x="6819901" y="395289"/>
                <a:ext cx="115888" cy="115888"/>
              </a:xfrm>
              <a:custGeom>
                <a:avLst/>
                <a:gdLst>
                  <a:gd name="T0" fmla="*/ 10 w 51"/>
                  <a:gd name="T1" fmla="*/ 51 h 51"/>
                  <a:gd name="T2" fmla="*/ 11 w 51"/>
                  <a:gd name="T3" fmla="*/ 19 h 51"/>
                  <a:gd name="T4" fmla="*/ 41 w 51"/>
                  <a:gd name="T5" fmla="*/ 0 h 51"/>
                  <a:gd name="T6" fmla="*/ 10 w 51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1">
                    <a:moveTo>
                      <a:pt x="10" y="51"/>
                    </a:moveTo>
                    <a:cubicBezTo>
                      <a:pt x="10" y="51"/>
                      <a:pt x="0" y="33"/>
                      <a:pt x="11" y="19"/>
                    </a:cubicBezTo>
                    <a:cubicBezTo>
                      <a:pt x="23" y="5"/>
                      <a:pt x="41" y="0"/>
                      <a:pt x="41" y="0"/>
                    </a:cubicBezTo>
                    <a:cubicBezTo>
                      <a:pt x="41" y="0"/>
                      <a:pt x="51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46"/>
              <p:cNvSpPr>
                <a:spLocks/>
              </p:cNvSpPr>
              <p:nvPr/>
            </p:nvSpPr>
            <p:spPr bwMode="auto">
              <a:xfrm>
                <a:off x="6637338" y="369889"/>
                <a:ext cx="114300" cy="131763"/>
              </a:xfrm>
              <a:custGeom>
                <a:avLst/>
                <a:gdLst>
                  <a:gd name="T0" fmla="*/ 25 w 50"/>
                  <a:gd name="T1" fmla="*/ 58 h 58"/>
                  <a:gd name="T2" fmla="*/ 3 w 50"/>
                  <a:gd name="T3" fmla="*/ 35 h 58"/>
                  <a:gd name="T4" fmla="*/ 9 w 50"/>
                  <a:gd name="T5" fmla="*/ 0 h 58"/>
                  <a:gd name="T6" fmla="*/ 25 w 50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58">
                    <a:moveTo>
                      <a:pt x="25" y="58"/>
                    </a:moveTo>
                    <a:cubicBezTo>
                      <a:pt x="25" y="58"/>
                      <a:pt x="5" y="53"/>
                      <a:pt x="3" y="35"/>
                    </a:cubicBezTo>
                    <a:cubicBezTo>
                      <a:pt x="0" y="17"/>
                      <a:pt x="9" y="0"/>
                      <a:pt x="9" y="0"/>
                    </a:cubicBezTo>
                    <a:cubicBezTo>
                      <a:pt x="9" y="0"/>
                      <a:pt x="50" y="24"/>
                      <a:pt x="25" y="5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47"/>
              <p:cNvSpPr>
                <a:spLocks/>
              </p:cNvSpPr>
              <p:nvPr/>
            </p:nvSpPr>
            <p:spPr bwMode="auto">
              <a:xfrm>
                <a:off x="6975476" y="987426"/>
                <a:ext cx="131763" cy="111125"/>
              </a:xfrm>
              <a:custGeom>
                <a:avLst/>
                <a:gdLst>
                  <a:gd name="T0" fmla="*/ 0 w 58"/>
                  <a:gd name="T1" fmla="*/ 19 h 49"/>
                  <a:gd name="T2" fmla="*/ 25 w 58"/>
                  <a:gd name="T3" fmla="*/ 0 h 49"/>
                  <a:gd name="T4" fmla="*/ 58 w 58"/>
                  <a:gd name="T5" fmla="*/ 10 h 49"/>
                  <a:gd name="T6" fmla="*/ 0 w 58"/>
                  <a:gd name="T7" fmla="*/ 1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49">
                    <a:moveTo>
                      <a:pt x="0" y="19"/>
                    </a:moveTo>
                    <a:cubicBezTo>
                      <a:pt x="0" y="19"/>
                      <a:pt x="7" y="0"/>
                      <a:pt x="25" y="0"/>
                    </a:cubicBezTo>
                    <a:cubicBezTo>
                      <a:pt x="43" y="0"/>
                      <a:pt x="58" y="10"/>
                      <a:pt x="58" y="10"/>
                    </a:cubicBezTo>
                    <a:cubicBezTo>
                      <a:pt x="58" y="10"/>
                      <a:pt x="29" y="49"/>
                      <a:pt x="0" y="1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48"/>
              <p:cNvSpPr>
                <a:spLocks/>
              </p:cNvSpPr>
              <p:nvPr/>
            </p:nvSpPr>
            <p:spPr bwMode="auto">
              <a:xfrm>
                <a:off x="6996113" y="895351"/>
                <a:ext cx="120650" cy="112713"/>
              </a:xfrm>
              <a:custGeom>
                <a:avLst/>
                <a:gdLst>
                  <a:gd name="T0" fmla="*/ 0 w 53"/>
                  <a:gd name="T1" fmla="*/ 20 h 49"/>
                  <a:gd name="T2" fmla="*/ 23 w 53"/>
                  <a:gd name="T3" fmla="*/ 0 h 49"/>
                  <a:gd name="T4" fmla="*/ 53 w 53"/>
                  <a:gd name="T5" fmla="*/ 11 h 49"/>
                  <a:gd name="T6" fmla="*/ 0 w 53"/>
                  <a:gd name="T7" fmla="*/ 2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49">
                    <a:moveTo>
                      <a:pt x="0" y="20"/>
                    </a:moveTo>
                    <a:cubicBezTo>
                      <a:pt x="0" y="20"/>
                      <a:pt x="7" y="1"/>
                      <a:pt x="23" y="0"/>
                    </a:cubicBezTo>
                    <a:cubicBezTo>
                      <a:pt x="39" y="0"/>
                      <a:pt x="53" y="11"/>
                      <a:pt x="53" y="11"/>
                    </a:cubicBezTo>
                    <a:cubicBezTo>
                      <a:pt x="53" y="11"/>
                      <a:pt x="26" y="49"/>
                      <a:pt x="0" y="2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49"/>
              <p:cNvSpPr>
                <a:spLocks/>
              </p:cNvSpPr>
              <p:nvPr/>
            </p:nvSpPr>
            <p:spPr bwMode="auto">
              <a:xfrm>
                <a:off x="7151688" y="860426"/>
                <a:ext cx="103188" cy="101600"/>
              </a:xfrm>
              <a:custGeom>
                <a:avLst/>
                <a:gdLst>
                  <a:gd name="T0" fmla="*/ 0 w 45"/>
                  <a:gd name="T1" fmla="*/ 15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5"/>
                    </a:moveTo>
                    <a:cubicBezTo>
                      <a:pt x="0" y="15"/>
                      <a:pt x="10" y="0"/>
                      <a:pt x="23" y="4"/>
                    </a:cubicBezTo>
                    <a:cubicBezTo>
                      <a:pt x="37" y="8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50"/>
              <p:cNvSpPr>
                <a:spLocks/>
              </p:cNvSpPr>
              <p:nvPr/>
            </p:nvSpPr>
            <p:spPr bwMode="auto">
              <a:xfrm>
                <a:off x="7137401" y="942976"/>
                <a:ext cx="103188" cy="101600"/>
              </a:xfrm>
              <a:custGeom>
                <a:avLst/>
                <a:gdLst>
                  <a:gd name="T0" fmla="*/ 0 w 45"/>
                  <a:gd name="T1" fmla="*/ 14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4"/>
                    </a:moveTo>
                    <a:cubicBezTo>
                      <a:pt x="0" y="14"/>
                      <a:pt x="10" y="0"/>
                      <a:pt x="23" y="4"/>
                    </a:cubicBezTo>
                    <a:cubicBezTo>
                      <a:pt x="37" y="7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4543543" y="1242650"/>
              <a:ext cx="925423" cy="1087261"/>
              <a:chOff x="6294438" y="328614"/>
              <a:chExt cx="998538" cy="1173163"/>
            </a:xfrm>
          </p:grpSpPr>
          <p:sp>
            <p:nvSpPr>
              <p:cNvPr id="181" name="Freeform 18"/>
              <p:cNvSpPr>
                <a:spLocks/>
              </p:cNvSpPr>
              <p:nvPr/>
            </p:nvSpPr>
            <p:spPr bwMode="auto">
              <a:xfrm>
                <a:off x="6607176" y="817564"/>
                <a:ext cx="374650" cy="684213"/>
              </a:xfrm>
              <a:custGeom>
                <a:avLst/>
                <a:gdLst>
                  <a:gd name="T0" fmla="*/ 130 w 164"/>
                  <a:gd name="T1" fmla="*/ 299 h 299"/>
                  <a:gd name="T2" fmla="*/ 123 w 164"/>
                  <a:gd name="T3" fmla="*/ 132 h 299"/>
                  <a:gd name="T4" fmla="*/ 161 w 164"/>
                  <a:gd name="T5" fmla="*/ 47 h 299"/>
                  <a:gd name="T6" fmla="*/ 143 w 164"/>
                  <a:gd name="T7" fmla="*/ 51 h 299"/>
                  <a:gd name="T8" fmla="*/ 108 w 164"/>
                  <a:gd name="T9" fmla="*/ 75 h 299"/>
                  <a:gd name="T10" fmla="*/ 80 w 164"/>
                  <a:gd name="T11" fmla="*/ 6 h 299"/>
                  <a:gd name="T12" fmla="*/ 77 w 164"/>
                  <a:gd name="T13" fmla="*/ 51 h 299"/>
                  <a:gd name="T14" fmla="*/ 48 w 164"/>
                  <a:gd name="T15" fmla="*/ 33 h 299"/>
                  <a:gd name="T16" fmla="*/ 27 w 164"/>
                  <a:gd name="T17" fmla="*/ 16 h 299"/>
                  <a:gd name="T18" fmla="*/ 52 w 164"/>
                  <a:gd name="T19" fmla="*/ 74 h 299"/>
                  <a:gd name="T20" fmla="*/ 10 w 164"/>
                  <a:gd name="T21" fmla="*/ 35 h 299"/>
                  <a:gd name="T22" fmla="*/ 9 w 164"/>
                  <a:gd name="T23" fmla="*/ 53 h 299"/>
                  <a:gd name="T24" fmla="*/ 43 w 164"/>
                  <a:gd name="T25" fmla="*/ 93 h 299"/>
                  <a:gd name="T26" fmla="*/ 10 w 164"/>
                  <a:gd name="T27" fmla="*/ 75 h 299"/>
                  <a:gd name="T28" fmla="*/ 20 w 164"/>
                  <a:gd name="T29" fmla="*/ 97 h 299"/>
                  <a:gd name="T30" fmla="*/ 71 w 164"/>
                  <a:gd name="T31" fmla="*/ 161 h 299"/>
                  <a:gd name="T32" fmla="*/ 62 w 164"/>
                  <a:gd name="T33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299">
                    <a:moveTo>
                      <a:pt x="130" y="299"/>
                    </a:moveTo>
                    <a:cubicBezTo>
                      <a:pt x="130" y="299"/>
                      <a:pt x="107" y="195"/>
                      <a:pt x="123" y="132"/>
                    </a:cubicBezTo>
                    <a:cubicBezTo>
                      <a:pt x="139" y="70"/>
                      <a:pt x="164" y="57"/>
                      <a:pt x="161" y="47"/>
                    </a:cubicBezTo>
                    <a:cubicBezTo>
                      <a:pt x="159" y="38"/>
                      <a:pt x="147" y="42"/>
                      <a:pt x="143" y="51"/>
                    </a:cubicBezTo>
                    <a:cubicBezTo>
                      <a:pt x="139" y="60"/>
                      <a:pt x="123" y="78"/>
                      <a:pt x="108" y="75"/>
                    </a:cubicBezTo>
                    <a:cubicBezTo>
                      <a:pt x="94" y="72"/>
                      <a:pt x="91" y="12"/>
                      <a:pt x="80" y="6"/>
                    </a:cubicBezTo>
                    <a:cubicBezTo>
                      <a:pt x="70" y="0"/>
                      <a:pt x="73" y="27"/>
                      <a:pt x="77" y="51"/>
                    </a:cubicBezTo>
                    <a:cubicBezTo>
                      <a:pt x="81" y="75"/>
                      <a:pt x="60" y="62"/>
                      <a:pt x="48" y="33"/>
                    </a:cubicBezTo>
                    <a:cubicBezTo>
                      <a:pt x="36" y="4"/>
                      <a:pt x="28" y="12"/>
                      <a:pt x="27" y="16"/>
                    </a:cubicBezTo>
                    <a:cubicBezTo>
                      <a:pt x="25" y="20"/>
                      <a:pt x="54" y="72"/>
                      <a:pt x="52" y="74"/>
                    </a:cubicBezTo>
                    <a:cubicBezTo>
                      <a:pt x="49" y="77"/>
                      <a:pt x="13" y="34"/>
                      <a:pt x="10" y="35"/>
                    </a:cubicBezTo>
                    <a:cubicBezTo>
                      <a:pt x="6" y="36"/>
                      <a:pt x="0" y="39"/>
                      <a:pt x="9" y="53"/>
                    </a:cubicBezTo>
                    <a:cubicBezTo>
                      <a:pt x="17" y="66"/>
                      <a:pt x="44" y="89"/>
                      <a:pt x="43" y="93"/>
                    </a:cubicBezTo>
                    <a:cubicBezTo>
                      <a:pt x="41" y="97"/>
                      <a:pt x="18" y="76"/>
                      <a:pt x="10" y="75"/>
                    </a:cubicBezTo>
                    <a:cubicBezTo>
                      <a:pt x="2" y="75"/>
                      <a:pt x="5" y="86"/>
                      <a:pt x="20" y="97"/>
                    </a:cubicBezTo>
                    <a:cubicBezTo>
                      <a:pt x="34" y="108"/>
                      <a:pt x="71" y="121"/>
                      <a:pt x="71" y="161"/>
                    </a:cubicBezTo>
                    <a:cubicBezTo>
                      <a:pt x="72" y="201"/>
                      <a:pt x="62" y="299"/>
                      <a:pt x="62" y="299"/>
                    </a:cubicBezTo>
                  </a:path>
                </a:pathLst>
              </a:custGeom>
              <a:solidFill>
                <a:srgbClr val="A27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9"/>
              <p:cNvSpPr>
                <a:spLocks/>
              </p:cNvSpPr>
              <p:nvPr/>
            </p:nvSpPr>
            <p:spPr bwMode="auto">
              <a:xfrm>
                <a:off x="6700838" y="604839"/>
                <a:ext cx="166688" cy="198438"/>
              </a:xfrm>
              <a:custGeom>
                <a:avLst/>
                <a:gdLst>
                  <a:gd name="T0" fmla="*/ 32 w 73"/>
                  <a:gd name="T1" fmla="*/ 87 h 87"/>
                  <a:gd name="T2" fmla="*/ 1 w 73"/>
                  <a:gd name="T3" fmla="*/ 50 h 87"/>
                  <a:gd name="T4" fmla="*/ 14 w 73"/>
                  <a:gd name="T5" fmla="*/ 0 h 87"/>
                  <a:gd name="T6" fmla="*/ 32 w 73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87">
                    <a:moveTo>
                      <a:pt x="32" y="87"/>
                    </a:moveTo>
                    <a:cubicBezTo>
                      <a:pt x="32" y="87"/>
                      <a:pt x="3" y="78"/>
                      <a:pt x="1" y="50"/>
                    </a:cubicBezTo>
                    <a:cubicBezTo>
                      <a:pt x="0" y="23"/>
                      <a:pt x="14" y="0"/>
                      <a:pt x="14" y="0"/>
                    </a:cubicBezTo>
                    <a:cubicBezTo>
                      <a:pt x="14" y="0"/>
                      <a:pt x="73" y="39"/>
                      <a:pt x="32" y="8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20"/>
              <p:cNvSpPr>
                <a:spLocks/>
              </p:cNvSpPr>
              <p:nvPr/>
            </p:nvSpPr>
            <p:spPr bwMode="auto">
              <a:xfrm>
                <a:off x="6567488" y="676276"/>
                <a:ext cx="133350" cy="139700"/>
              </a:xfrm>
              <a:custGeom>
                <a:avLst/>
                <a:gdLst>
                  <a:gd name="T0" fmla="*/ 38 w 58"/>
                  <a:gd name="T1" fmla="*/ 61 h 61"/>
                  <a:gd name="T2" fmla="*/ 7 w 58"/>
                  <a:gd name="T3" fmla="*/ 41 h 61"/>
                  <a:gd name="T4" fmla="*/ 5 w 58"/>
                  <a:gd name="T5" fmla="*/ 0 h 61"/>
                  <a:gd name="T6" fmla="*/ 38 w 58"/>
                  <a:gd name="T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38" y="61"/>
                    </a:moveTo>
                    <a:cubicBezTo>
                      <a:pt x="38" y="61"/>
                      <a:pt x="14" y="61"/>
                      <a:pt x="7" y="41"/>
                    </a:cubicBezTo>
                    <a:cubicBezTo>
                      <a:pt x="0" y="20"/>
                      <a:pt x="5" y="0"/>
                      <a:pt x="5" y="0"/>
                    </a:cubicBezTo>
                    <a:cubicBezTo>
                      <a:pt x="5" y="0"/>
                      <a:pt x="58" y="17"/>
                      <a:pt x="38" y="6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21"/>
              <p:cNvSpPr>
                <a:spLocks/>
              </p:cNvSpPr>
              <p:nvPr/>
            </p:nvSpPr>
            <p:spPr bwMode="auto">
              <a:xfrm>
                <a:off x="6810376" y="531814"/>
                <a:ext cx="141288" cy="155575"/>
              </a:xfrm>
              <a:custGeom>
                <a:avLst/>
                <a:gdLst>
                  <a:gd name="T0" fmla="*/ 17 w 62"/>
                  <a:gd name="T1" fmla="*/ 68 h 68"/>
                  <a:gd name="T2" fmla="*/ 9 w 62"/>
                  <a:gd name="T3" fmla="*/ 31 h 68"/>
                  <a:gd name="T4" fmla="*/ 36 w 62"/>
                  <a:gd name="T5" fmla="*/ 0 h 68"/>
                  <a:gd name="T6" fmla="*/ 17 w 62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68">
                    <a:moveTo>
                      <a:pt x="17" y="68"/>
                    </a:moveTo>
                    <a:cubicBezTo>
                      <a:pt x="17" y="68"/>
                      <a:pt x="0" y="51"/>
                      <a:pt x="9" y="31"/>
                    </a:cubicBezTo>
                    <a:cubicBezTo>
                      <a:pt x="18" y="11"/>
                      <a:pt x="36" y="0"/>
                      <a:pt x="36" y="0"/>
                    </a:cubicBezTo>
                    <a:cubicBezTo>
                      <a:pt x="36" y="0"/>
                      <a:pt x="62" y="50"/>
                      <a:pt x="17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22"/>
              <p:cNvSpPr>
                <a:spLocks/>
              </p:cNvSpPr>
              <p:nvPr/>
            </p:nvSpPr>
            <p:spPr bwMode="auto">
              <a:xfrm>
                <a:off x="6513513" y="795339"/>
                <a:ext cx="104775" cy="106363"/>
              </a:xfrm>
              <a:custGeom>
                <a:avLst/>
                <a:gdLst>
                  <a:gd name="T0" fmla="*/ 42 w 46"/>
                  <a:gd name="T1" fmla="*/ 41 h 47"/>
                  <a:gd name="T2" fmla="*/ 12 w 46"/>
                  <a:gd name="T3" fmla="*/ 32 h 47"/>
                  <a:gd name="T4" fmla="*/ 0 w 46"/>
                  <a:gd name="T5" fmla="*/ 0 h 47"/>
                  <a:gd name="T6" fmla="*/ 42 w 46"/>
                  <a:gd name="T7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7">
                    <a:moveTo>
                      <a:pt x="42" y="41"/>
                    </a:moveTo>
                    <a:cubicBezTo>
                      <a:pt x="42" y="41"/>
                      <a:pt x="23" y="47"/>
                      <a:pt x="12" y="32"/>
                    </a:cubicBezTo>
                    <a:cubicBezTo>
                      <a:pt x="1" y="18"/>
                      <a:pt x="0" y="0"/>
                      <a:pt x="0" y="0"/>
                    </a:cubicBezTo>
                    <a:cubicBezTo>
                      <a:pt x="0" y="0"/>
                      <a:pt x="46" y="1"/>
                      <a:pt x="42" y="4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23"/>
              <p:cNvSpPr>
                <a:spLocks/>
              </p:cNvSpPr>
              <p:nvPr/>
            </p:nvSpPr>
            <p:spPr bwMode="auto">
              <a:xfrm>
                <a:off x="6483351" y="901701"/>
                <a:ext cx="128588" cy="117475"/>
              </a:xfrm>
              <a:custGeom>
                <a:avLst/>
                <a:gdLst>
                  <a:gd name="T0" fmla="*/ 56 w 56"/>
                  <a:gd name="T1" fmla="*/ 38 h 51"/>
                  <a:gd name="T2" fmla="*/ 25 w 56"/>
                  <a:gd name="T3" fmla="*/ 44 h 51"/>
                  <a:gd name="T4" fmla="*/ 0 w 56"/>
                  <a:gd name="T5" fmla="*/ 20 h 51"/>
                  <a:gd name="T6" fmla="*/ 56 w 56"/>
                  <a:gd name="T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1">
                    <a:moveTo>
                      <a:pt x="56" y="38"/>
                    </a:moveTo>
                    <a:cubicBezTo>
                      <a:pt x="56" y="38"/>
                      <a:pt x="42" y="51"/>
                      <a:pt x="25" y="44"/>
                    </a:cubicBezTo>
                    <a:cubicBezTo>
                      <a:pt x="9" y="36"/>
                      <a:pt x="0" y="20"/>
                      <a:pt x="0" y="20"/>
                    </a:cubicBezTo>
                    <a:cubicBezTo>
                      <a:pt x="0" y="20"/>
                      <a:pt x="42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24"/>
              <p:cNvSpPr>
                <a:spLocks/>
              </p:cNvSpPr>
              <p:nvPr/>
            </p:nvSpPr>
            <p:spPr bwMode="auto">
              <a:xfrm>
                <a:off x="6510338" y="1009651"/>
                <a:ext cx="127000" cy="109538"/>
              </a:xfrm>
              <a:custGeom>
                <a:avLst/>
                <a:gdLst>
                  <a:gd name="T0" fmla="*/ 55 w 55"/>
                  <a:gd name="T1" fmla="*/ 21 h 48"/>
                  <a:gd name="T2" fmla="*/ 34 w 55"/>
                  <a:gd name="T3" fmla="*/ 44 h 48"/>
                  <a:gd name="T4" fmla="*/ 0 w 55"/>
                  <a:gd name="T5" fmla="*/ 41 h 48"/>
                  <a:gd name="T6" fmla="*/ 55 w 55"/>
                  <a:gd name="T7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8">
                    <a:moveTo>
                      <a:pt x="55" y="21"/>
                    </a:moveTo>
                    <a:cubicBezTo>
                      <a:pt x="55" y="21"/>
                      <a:pt x="52" y="41"/>
                      <a:pt x="34" y="44"/>
                    </a:cubicBezTo>
                    <a:cubicBezTo>
                      <a:pt x="17" y="48"/>
                      <a:pt x="0" y="41"/>
                      <a:pt x="0" y="41"/>
                    </a:cubicBezTo>
                    <a:cubicBezTo>
                      <a:pt x="0" y="41"/>
                      <a:pt x="20" y="0"/>
                      <a:pt x="55" y="2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25"/>
              <p:cNvSpPr>
                <a:spLocks/>
              </p:cNvSpPr>
              <p:nvPr/>
            </p:nvSpPr>
            <p:spPr bwMode="auto">
              <a:xfrm>
                <a:off x="6399213" y="971551"/>
                <a:ext cx="128588" cy="111125"/>
              </a:xfrm>
              <a:custGeom>
                <a:avLst/>
                <a:gdLst>
                  <a:gd name="T0" fmla="*/ 56 w 56"/>
                  <a:gd name="T1" fmla="*/ 24 h 49"/>
                  <a:gd name="T2" fmla="*/ 34 w 56"/>
                  <a:gd name="T3" fmla="*/ 46 h 49"/>
                  <a:gd name="T4" fmla="*/ 0 w 56"/>
                  <a:gd name="T5" fmla="*/ 41 h 49"/>
                  <a:gd name="T6" fmla="*/ 56 w 56"/>
                  <a:gd name="T7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49">
                    <a:moveTo>
                      <a:pt x="56" y="24"/>
                    </a:moveTo>
                    <a:cubicBezTo>
                      <a:pt x="56" y="24"/>
                      <a:pt x="52" y="43"/>
                      <a:pt x="34" y="46"/>
                    </a:cubicBezTo>
                    <a:cubicBezTo>
                      <a:pt x="16" y="49"/>
                      <a:pt x="0" y="41"/>
                      <a:pt x="0" y="41"/>
                    </a:cubicBezTo>
                    <a:cubicBezTo>
                      <a:pt x="0" y="41"/>
                      <a:pt x="22" y="0"/>
                      <a:pt x="56" y="2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26"/>
              <p:cNvSpPr>
                <a:spLocks/>
              </p:cNvSpPr>
              <p:nvPr/>
            </p:nvSpPr>
            <p:spPr bwMode="auto">
              <a:xfrm>
                <a:off x="6410326" y="811214"/>
                <a:ext cx="128588" cy="119063"/>
              </a:xfrm>
              <a:custGeom>
                <a:avLst/>
                <a:gdLst>
                  <a:gd name="T0" fmla="*/ 56 w 56"/>
                  <a:gd name="T1" fmla="*/ 38 h 52"/>
                  <a:gd name="T2" fmla="*/ 25 w 56"/>
                  <a:gd name="T3" fmla="*/ 44 h 52"/>
                  <a:gd name="T4" fmla="*/ 0 w 56"/>
                  <a:gd name="T5" fmla="*/ 22 h 52"/>
                  <a:gd name="T6" fmla="*/ 56 w 56"/>
                  <a:gd name="T7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2">
                    <a:moveTo>
                      <a:pt x="56" y="38"/>
                    </a:moveTo>
                    <a:cubicBezTo>
                      <a:pt x="56" y="38"/>
                      <a:pt x="42" y="52"/>
                      <a:pt x="25" y="44"/>
                    </a:cubicBezTo>
                    <a:cubicBezTo>
                      <a:pt x="9" y="37"/>
                      <a:pt x="0" y="22"/>
                      <a:pt x="0" y="22"/>
                    </a:cubicBezTo>
                    <a:cubicBezTo>
                      <a:pt x="0" y="22"/>
                      <a:pt x="40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27"/>
              <p:cNvSpPr>
                <a:spLocks/>
              </p:cNvSpPr>
              <p:nvPr/>
            </p:nvSpPr>
            <p:spPr bwMode="auto">
              <a:xfrm>
                <a:off x="6362701" y="898526"/>
                <a:ext cx="109538" cy="93663"/>
              </a:xfrm>
              <a:custGeom>
                <a:avLst/>
                <a:gdLst>
                  <a:gd name="T0" fmla="*/ 48 w 48"/>
                  <a:gd name="T1" fmla="*/ 26 h 41"/>
                  <a:gd name="T2" fmla="*/ 26 w 48"/>
                  <a:gd name="T3" fmla="*/ 39 h 41"/>
                  <a:gd name="T4" fmla="*/ 0 w 48"/>
                  <a:gd name="T5" fmla="*/ 28 h 41"/>
                  <a:gd name="T6" fmla="*/ 48 w 48"/>
                  <a:gd name="T7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1">
                    <a:moveTo>
                      <a:pt x="48" y="26"/>
                    </a:moveTo>
                    <a:cubicBezTo>
                      <a:pt x="48" y="26"/>
                      <a:pt x="41" y="41"/>
                      <a:pt x="26" y="39"/>
                    </a:cubicBezTo>
                    <a:cubicBezTo>
                      <a:pt x="11" y="37"/>
                      <a:pt x="0" y="28"/>
                      <a:pt x="0" y="28"/>
                    </a:cubicBezTo>
                    <a:cubicBezTo>
                      <a:pt x="0" y="28"/>
                      <a:pt x="27" y="0"/>
                      <a:pt x="48" y="2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28"/>
              <p:cNvSpPr>
                <a:spLocks/>
              </p:cNvSpPr>
              <p:nvPr/>
            </p:nvSpPr>
            <p:spPr bwMode="auto">
              <a:xfrm>
                <a:off x="6450013" y="668339"/>
                <a:ext cx="88900" cy="95250"/>
              </a:xfrm>
              <a:custGeom>
                <a:avLst/>
                <a:gdLst>
                  <a:gd name="T0" fmla="*/ 39 w 39"/>
                  <a:gd name="T1" fmla="*/ 34 h 41"/>
                  <a:gd name="T2" fmla="*/ 13 w 39"/>
                  <a:gd name="T3" fmla="*/ 30 h 41"/>
                  <a:gd name="T4" fmla="*/ 0 w 39"/>
                  <a:gd name="T5" fmla="*/ 6 h 41"/>
                  <a:gd name="T6" fmla="*/ 39 w 39"/>
                  <a:gd name="T7" fmla="*/ 3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34"/>
                    </a:moveTo>
                    <a:cubicBezTo>
                      <a:pt x="39" y="34"/>
                      <a:pt x="24" y="41"/>
                      <a:pt x="13" y="30"/>
                    </a:cubicBezTo>
                    <a:cubicBezTo>
                      <a:pt x="3" y="20"/>
                      <a:pt x="0" y="6"/>
                      <a:pt x="0" y="6"/>
                    </a:cubicBezTo>
                    <a:cubicBezTo>
                      <a:pt x="0" y="6"/>
                      <a:pt x="37" y="0"/>
                      <a:pt x="39" y="3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29"/>
              <p:cNvSpPr>
                <a:spLocks/>
              </p:cNvSpPr>
              <p:nvPr/>
            </p:nvSpPr>
            <p:spPr bwMode="auto">
              <a:xfrm>
                <a:off x="6367463" y="604839"/>
                <a:ext cx="69850" cy="73025"/>
              </a:xfrm>
              <a:custGeom>
                <a:avLst/>
                <a:gdLst>
                  <a:gd name="T0" fmla="*/ 31 w 31"/>
                  <a:gd name="T1" fmla="*/ 27 h 32"/>
                  <a:gd name="T2" fmla="*/ 11 w 31"/>
                  <a:gd name="T3" fmla="*/ 24 h 32"/>
                  <a:gd name="T4" fmla="*/ 0 w 31"/>
                  <a:gd name="T5" fmla="*/ 4 h 32"/>
                  <a:gd name="T6" fmla="*/ 31 w 31"/>
                  <a:gd name="T7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2">
                    <a:moveTo>
                      <a:pt x="31" y="27"/>
                    </a:moveTo>
                    <a:cubicBezTo>
                      <a:pt x="31" y="27"/>
                      <a:pt x="19" y="32"/>
                      <a:pt x="11" y="24"/>
                    </a:cubicBezTo>
                    <a:cubicBezTo>
                      <a:pt x="2" y="16"/>
                      <a:pt x="0" y="4"/>
                      <a:pt x="0" y="4"/>
                    </a:cubicBezTo>
                    <a:cubicBezTo>
                      <a:pt x="0" y="4"/>
                      <a:pt x="30" y="0"/>
                      <a:pt x="31" y="2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30"/>
              <p:cNvSpPr>
                <a:spLocks/>
              </p:cNvSpPr>
              <p:nvPr/>
            </p:nvSpPr>
            <p:spPr bwMode="auto">
              <a:xfrm>
                <a:off x="6492876" y="574676"/>
                <a:ext cx="87313" cy="92075"/>
              </a:xfrm>
              <a:custGeom>
                <a:avLst/>
                <a:gdLst>
                  <a:gd name="T0" fmla="*/ 32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2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2" y="36"/>
                    </a:moveTo>
                    <a:cubicBezTo>
                      <a:pt x="32" y="36"/>
                      <a:pt x="16" y="40"/>
                      <a:pt x="8" y="27"/>
                    </a:cubicBezTo>
                    <a:cubicBezTo>
                      <a:pt x="0" y="15"/>
                      <a:pt x="0" y="0"/>
                      <a:pt x="0" y="0"/>
                    </a:cubicBezTo>
                    <a:cubicBezTo>
                      <a:pt x="0" y="0"/>
                      <a:pt x="38" y="4"/>
                      <a:pt x="32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31"/>
              <p:cNvSpPr>
                <a:spLocks/>
              </p:cNvSpPr>
              <p:nvPr/>
            </p:nvSpPr>
            <p:spPr bwMode="auto">
              <a:xfrm>
                <a:off x="6503988" y="458789"/>
                <a:ext cx="87313" cy="92075"/>
              </a:xfrm>
              <a:custGeom>
                <a:avLst/>
                <a:gdLst>
                  <a:gd name="T0" fmla="*/ 31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1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1" y="36"/>
                    </a:moveTo>
                    <a:cubicBezTo>
                      <a:pt x="31" y="36"/>
                      <a:pt x="15" y="40"/>
                      <a:pt x="8" y="27"/>
                    </a:cubicBezTo>
                    <a:cubicBezTo>
                      <a:pt x="0" y="14"/>
                      <a:pt x="0" y="0"/>
                      <a:pt x="0" y="0"/>
                    </a:cubicBezTo>
                    <a:cubicBezTo>
                      <a:pt x="0" y="0"/>
                      <a:pt x="38" y="3"/>
                      <a:pt x="31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Freeform 32"/>
              <p:cNvSpPr>
                <a:spLocks/>
              </p:cNvSpPr>
              <p:nvPr/>
            </p:nvSpPr>
            <p:spPr bwMode="auto">
              <a:xfrm>
                <a:off x="6743701" y="328614"/>
                <a:ext cx="98425" cy="103188"/>
              </a:xfrm>
              <a:custGeom>
                <a:avLst/>
                <a:gdLst>
                  <a:gd name="T0" fmla="*/ 11 w 43"/>
                  <a:gd name="T1" fmla="*/ 45 h 45"/>
                  <a:gd name="T2" fmla="*/ 7 w 43"/>
                  <a:gd name="T3" fmla="*/ 20 h 45"/>
                  <a:gd name="T4" fmla="*/ 27 w 43"/>
                  <a:gd name="T5" fmla="*/ 0 h 45"/>
                  <a:gd name="T6" fmla="*/ 11 w 43"/>
                  <a:gd name="T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5">
                    <a:moveTo>
                      <a:pt x="11" y="45"/>
                    </a:moveTo>
                    <a:cubicBezTo>
                      <a:pt x="11" y="45"/>
                      <a:pt x="0" y="33"/>
                      <a:pt x="7" y="20"/>
                    </a:cubicBezTo>
                    <a:cubicBezTo>
                      <a:pt x="14" y="7"/>
                      <a:pt x="27" y="0"/>
                      <a:pt x="27" y="0"/>
                    </a:cubicBezTo>
                    <a:cubicBezTo>
                      <a:pt x="27" y="0"/>
                      <a:pt x="43" y="34"/>
                      <a:pt x="11" y="4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33"/>
              <p:cNvSpPr>
                <a:spLocks/>
              </p:cNvSpPr>
              <p:nvPr/>
            </p:nvSpPr>
            <p:spPr bwMode="auto">
              <a:xfrm>
                <a:off x="7080251" y="579439"/>
                <a:ext cx="80963" cy="77788"/>
              </a:xfrm>
              <a:custGeom>
                <a:avLst/>
                <a:gdLst>
                  <a:gd name="T0" fmla="*/ 3 w 35"/>
                  <a:gd name="T1" fmla="*/ 29 h 34"/>
                  <a:gd name="T2" fmla="*/ 11 w 35"/>
                  <a:gd name="T3" fmla="*/ 8 h 34"/>
                  <a:gd name="T4" fmla="*/ 35 w 35"/>
                  <a:gd name="T5" fmla="*/ 0 h 34"/>
                  <a:gd name="T6" fmla="*/ 3 w 35"/>
                  <a:gd name="T7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9"/>
                    </a:moveTo>
                    <a:cubicBezTo>
                      <a:pt x="3" y="29"/>
                      <a:pt x="0" y="15"/>
                      <a:pt x="11" y="8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3" y="34"/>
                      <a:pt x="3" y="2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Freeform 34"/>
              <p:cNvSpPr>
                <a:spLocks/>
              </p:cNvSpPr>
              <p:nvPr/>
            </p:nvSpPr>
            <p:spPr bwMode="auto">
              <a:xfrm>
                <a:off x="7213601" y="769939"/>
                <a:ext cx="79375" cy="77788"/>
              </a:xfrm>
              <a:custGeom>
                <a:avLst/>
                <a:gdLst>
                  <a:gd name="T0" fmla="*/ 3 w 35"/>
                  <a:gd name="T1" fmla="*/ 28 h 34"/>
                  <a:gd name="T2" fmla="*/ 11 w 35"/>
                  <a:gd name="T3" fmla="*/ 7 h 34"/>
                  <a:gd name="T4" fmla="*/ 35 w 35"/>
                  <a:gd name="T5" fmla="*/ 0 h 34"/>
                  <a:gd name="T6" fmla="*/ 3 w 35"/>
                  <a:gd name="T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8"/>
                    </a:moveTo>
                    <a:cubicBezTo>
                      <a:pt x="3" y="28"/>
                      <a:pt x="0" y="14"/>
                      <a:pt x="11" y="7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2" y="34"/>
                      <a:pt x="3" y="2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Freeform 35"/>
              <p:cNvSpPr>
                <a:spLocks/>
              </p:cNvSpPr>
              <p:nvPr/>
            </p:nvSpPr>
            <p:spPr bwMode="auto">
              <a:xfrm>
                <a:off x="6294438" y="781051"/>
                <a:ext cx="98425" cy="84138"/>
              </a:xfrm>
              <a:custGeom>
                <a:avLst/>
                <a:gdLst>
                  <a:gd name="T0" fmla="*/ 43 w 43"/>
                  <a:gd name="T1" fmla="*/ 25 h 37"/>
                  <a:gd name="T2" fmla="*/ 22 w 43"/>
                  <a:gd name="T3" fmla="*/ 34 h 37"/>
                  <a:gd name="T4" fmla="*/ 0 w 43"/>
                  <a:gd name="T5" fmla="*/ 21 h 37"/>
                  <a:gd name="T6" fmla="*/ 43 w 43"/>
                  <a:gd name="T7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43" y="25"/>
                    </a:moveTo>
                    <a:cubicBezTo>
                      <a:pt x="43" y="25"/>
                      <a:pt x="35" y="37"/>
                      <a:pt x="22" y="34"/>
                    </a:cubicBezTo>
                    <a:cubicBezTo>
                      <a:pt x="9" y="31"/>
                      <a:pt x="0" y="21"/>
                      <a:pt x="0" y="21"/>
                    </a:cubicBezTo>
                    <a:cubicBezTo>
                      <a:pt x="0" y="21"/>
                      <a:pt x="27" y="0"/>
                      <a:pt x="43" y="2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Freeform 36"/>
              <p:cNvSpPr>
                <a:spLocks/>
              </p:cNvSpPr>
              <p:nvPr/>
            </p:nvSpPr>
            <p:spPr bwMode="auto">
              <a:xfrm>
                <a:off x="6748463" y="473076"/>
                <a:ext cx="88900" cy="109538"/>
              </a:xfrm>
              <a:custGeom>
                <a:avLst/>
                <a:gdLst>
                  <a:gd name="T0" fmla="*/ 15 w 39"/>
                  <a:gd name="T1" fmla="*/ 48 h 48"/>
                  <a:gd name="T2" fmla="*/ 1 w 39"/>
                  <a:gd name="T3" fmla="*/ 26 h 48"/>
                  <a:gd name="T4" fmla="*/ 11 w 39"/>
                  <a:gd name="T5" fmla="*/ 0 h 48"/>
                  <a:gd name="T6" fmla="*/ 15 w 3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8">
                    <a:moveTo>
                      <a:pt x="15" y="48"/>
                    </a:moveTo>
                    <a:cubicBezTo>
                      <a:pt x="15" y="48"/>
                      <a:pt x="0" y="41"/>
                      <a:pt x="1" y="26"/>
                    </a:cubicBezTo>
                    <a:cubicBezTo>
                      <a:pt x="2" y="11"/>
                      <a:pt x="11" y="0"/>
                      <a:pt x="11" y="0"/>
                    </a:cubicBezTo>
                    <a:cubicBezTo>
                      <a:pt x="11" y="0"/>
                      <a:pt x="39" y="25"/>
                      <a:pt x="15" y="4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Freeform 37"/>
              <p:cNvSpPr>
                <a:spLocks/>
              </p:cNvSpPr>
              <p:nvPr/>
            </p:nvSpPr>
            <p:spPr bwMode="auto">
              <a:xfrm>
                <a:off x="6383338" y="733426"/>
                <a:ext cx="88900" cy="90488"/>
              </a:xfrm>
              <a:custGeom>
                <a:avLst/>
                <a:gdLst>
                  <a:gd name="T0" fmla="*/ 39 w 39"/>
                  <a:gd name="T1" fmla="*/ 33 h 40"/>
                  <a:gd name="T2" fmla="*/ 14 w 39"/>
                  <a:gd name="T3" fmla="*/ 30 h 40"/>
                  <a:gd name="T4" fmla="*/ 0 w 39"/>
                  <a:gd name="T5" fmla="*/ 5 h 40"/>
                  <a:gd name="T6" fmla="*/ 39 w 39"/>
                  <a:gd name="T7" fmla="*/ 3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0">
                    <a:moveTo>
                      <a:pt x="39" y="33"/>
                    </a:moveTo>
                    <a:cubicBezTo>
                      <a:pt x="39" y="33"/>
                      <a:pt x="24" y="40"/>
                      <a:pt x="14" y="30"/>
                    </a:cubicBezTo>
                    <a:cubicBezTo>
                      <a:pt x="3" y="19"/>
                      <a:pt x="0" y="5"/>
                      <a:pt x="0" y="5"/>
                    </a:cubicBezTo>
                    <a:cubicBezTo>
                      <a:pt x="0" y="5"/>
                      <a:pt x="38" y="0"/>
                      <a:pt x="39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38"/>
              <p:cNvSpPr>
                <a:spLocks/>
              </p:cNvSpPr>
              <p:nvPr/>
            </p:nvSpPr>
            <p:spPr bwMode="auto">
              <a:xfrm>
                <a:off x="6597651" y="525464"/>
                <a:ext cx="128588" cy="155575"/>
              </a:xfrm>
              <a:custGeom>
                <a:avLst/>
                <a:gdLst>
                  <a:gd name="T0" fmla="*/ 25 w 56"/>
                  <a:gd name="T1" fmla="*/ 68 h 68"/>
                  <a:gd name="T2" fmla="*/ 1 w 56"/>
                  <a:gd name="T3" fmla="*/ 40 h 68"/>
                  <a:gd name="T4" fmla="*/ 11 w 56"/>
                  <a:gd name="T5" fmla="*/ 0 h 68"/>
                  <a:gd name="T6" fmla="*/ 25 w 56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68">
                    <a:moveTo>
                      <a:pt x="25" y="68"/>
                    </a:moveTo>
                    <a:cubicBezTo>
                      <a:pt x="25" y="68"/>
                      <a:pt x="3" y="61"/>
                      <a:pt x="1" y="40"/>
                    </a:cubicBezTo>
                    <a:cubicBezTo>
                      <a:pt x="0" y="19"/>
                      <a:pt x="11" y="0"/>
                      <a:pt x="11" y="0"/>
                    </a:cubicBezTo>
                    <a:cubicBezTo>
                      <a:pt x="11" y="0"/>
                      <a:pt x="56" y="31"/>
                      <a:pt x="25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Freeform 39"/>
              <p:cNvSpPr>
                <a:spLocks/>
              </p:cNvSpPr>
              <p:nvPr/>
            </p:nvSpPr>
            <p:spPr bwMode="auto">
              <a:xfrm>
                <a:off x="6805613" y="687389"/>
                <a:ext cx="185738" cy="190500"/>
              </a:xfrm>
              <a:custGeom>
                <a:avLst/>
                <a:gdLst>
                  <a:gd name="T0" fmla="*/ 21 w 81"/>
                  <a:gd name="T1" fmla="*/ 83 h 83"/>
                  <a:gd name="T2" fmla="*/ 14 w 81"/>
                  <a:gd name="T3" fmla="*/ 36 h 83"/>
                  <a:gd name="T4" fmla="*/ 51 w 81"/>
                  <a:gd name="T5" fmla="*/ 0 h 83"/>
                  <a:gd name="T6" fmla="*/ 21 w 81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3">
                    <a:moveTo>
                      <a:pt x="21" y="83"/>
                    </a:moveTo>
                    <a:cubicBezTo>
                      <a:pt x="21" y="83"/>
                      <a:pt x="0" y="60"/>
                      <a:pt x="14" y="36"/>
                    </a:cubicBezTo>
                    <a:cubicBezTo>
                      <a:pt x="27" y="12"/>
                      <a:pt x="51" y="0"/>
                      <a:pt x="51" y="0"/>
                    </a:cubicBezTo>
                    <a:cubicBezTo>
                      <a:pt x="51" y="0"/>
                      <a:pt x="81" y="65"/>
                      <a:pt x="21" y="8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40"/>
              <p:cNvSpPr>
                <a:spLocks/>
              </p:cNvSpPr>
              <p:nvPr/>
            </p:nvSpPr>
            <p:spPr bwMode="auto">
              <a:xfrm>
                <a:off x="6945313" y="776289"/>
                <a:ext cx="119063" cy="117475"/>
              </a:xfrm>
              <a:custGeom>
                <a:avLst/>
                <a:gdLst>
                  <a:gd name="T0" fmla="*/ 10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0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0" y="51"/>
                    </a:moveTo>
                    <a:cubicBezTo>
                      <a:pt x="10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41"/>
              <p:cNvSpPr>
                <a:spLocks/>
              </p:cNvSpPr>
              <p:nvPr/>
            </p:nvSpPr>
            <p:spPr bwMode="auto">
              <a:xfrm>
                <a:off x="7069138" y="781051"/>
                <a:ext cx="119063" cy="117475"/>
              </a:xfrm>
              <a:custGeom>
                <a:avLst/>
                <a:gdLst>
                  <a:gd name="T0" fmla="*/ 0 w 52"/>
                  <a:gd name="T1" fmla="*/ 33 h 51"/>
                  <a:gd name="T2" fmla="*/ 17 w 52"/>
                  <a:gd name="T3" fmla="*/ 7 h 51"/>
                  <a:gd name="T4" fmla="*/ 52 w 52"/>
                  <a:gd name="T5" fmla="*/ 5 h 51"/>
                  <a:gd name="T6" fmla="*/ 0 w 52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0" y="33"/>
                    </a:moveTo>
                    <a:cubicBezTo>
                      <a:pt x="0" y="33"/>
                      <a:pt x="0" y="13"/>
                      <a:pt x="17" y="7"/>
                    </a:cubicBezTo>
                    <a:cubicBezTo>
                      <a:pt x="35" y="0"/>
                      <a:pt x="52" y="5"/>
                      <a:pt x="52" y="5"/>
                    </a:cubicBezTo>
                    <a:cubicBezTo>
                      <a:pt x="52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42"/>
              <p:cNvSpPr>
                <a:spLocks/>
              </p:cNvSpPr>
              <p:nvPr/>
            </p:nvSpPr>
            <p:spPr bwMode="auto">
              <a:xfrm>
                <a:off x="7054851" y="687389"/>
                <a:ext cx="122238" cy="115888"/>
              </a:xfrm>
              <a:custGeom>
                <a:avLst/>
                <a:gdLst>
                  <a:gd name="T0" fmla="*/ 0 w 53"/>
                  <a:gd name="T1" fmla="*/ 33 h 51"/>
                  <a:gd name="T2" fmla="*/ 18 w 53"/>
                  <a:gd name="T3" fmla="*/ 6 h 51"/>
                  <a:gd name="T4" fmla="*/ 53 w 53"/>
                  <a:gd name="T5" fmla="*/ 5 h 51"/>
                  <a:gd name="T6" fmla="*/ 0 w 53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1">
                    <a:moveTo>
                      <a:pt x="0" y="33"/>
                    </a:moveTo>
                    <a:cubicBezTo>
                      <a:pt x="0" y="33"/>
                      <a:pt x="0" y="12"/>
                      <a:pt x="18" y="6"/>
                    </a:cubicBezTo>
                    <a:cubicBezTo>
                      <a:pt x="35" y="0"/>
                      <a:pt x="53" y="5"/>
                      <a:pt x="53" y="5"/>
                    </a:cubicBezTo>
                    <a:cubicBezTo>
                      <a:pt x="53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Freeform 43"/>
              <p:cNvSpPr>
                <a:spLocks/>
              </p:cNvSpPr>
              <p:nvPr/>
            </p:nvSpPr>
            <p:spPr bwMode="auto">
              <a:xfrm>
                <a:off x="6956426" y="614364"/>
                <a:ext cx="119063" cy="114300"/>
              </a:xfrm>
              <a:custGeom>
                <a:avLst/>
                <a:gdLst>
                  <a:gd name="T0" fmla="*/ 11 w 52"/>
                  <a:gd name="T1" fmla="*/ 50 h 50"/>
                  <a:gd name="T2" fmla="*/ 12 w 52"/>
                  <a:gd name="T3" fmla="*/ 19 h 50"/>
                  <a:gd name="T4" fmla="*/ 42 w 52"/>
                  <a:gd name="T5" fmla="*/ 0 h 50"/>
                  <a:gd name="T6" fmla="*/ 11 w 5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0">
                    <a:moveTo>
                      <a:pt x="11" y="50"/>
                    </a:moveTo>
                    <a:cubicBezTo>
                      <a:pt x="11" y="50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6"/>
                      <a:pt x="11" y="5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44"/>
              <p:cNvSpPr>
                <a:spLocks/>
              </p:cNvSpPr>
              <p:nvPr/>
            </p:nvSpPr>
            <p:spPr bwMode="auto">
              <a:xfrm>
                <a:off x="6931026" y="493714"/>
                <a:ext cx="119063" cy="115888"/>
              </a:xfrm>
              <a:custGeom>
                <a:avLst/>
                <a:gdLst>
                  <a:gd name="T0" fmla="*/ 11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1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1" y="51"/>
                    </a:moveTo>
                    <a:cubicBezTo>
                      <a:pt x="11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1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Freeform 45"/>
              <p:cNvSpPr>
                <a:spLocks/>
              </p:cNvSpPr>
              <p:nvPr/>
            </p:nvSpPr>
            <p:spPr bwMode="auto">
              <a:xfrm>
                <a:off x="6819901" y="395289"/>
                <a:ext cx="115888" cy="115888"/>
              </a:xfrm>
              <a:custGeom>
                <a:avLst/>
                <a:gdLst>
                  <a:gd name="T0" fmla="*/ 10 w 51"/>
                  <a:gd name="T1" fmla="*/ 51 h 51"/>
                  <a:gd name="T2" fmla="*/ 11 w 51"/>
                  <a:gd name="T3" fmla="*/ 19 h 51"/>
                  <a:gd name="T4" fmla="*/ 41 w 51"/>
                  <a:gd name="T5" fmla="*/ 0 h 51"/>
                  <a:gd name="T6" fmla="*/ 10 w 51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1">
                    <a:moveTo>
                      <a:pt x="10" y="51"/>
                    </a:moveTo>
                    <a:cubicBezTo>
                      <a:pt x="10" y="51"/>
                      <a:pt x="0" y="33"/>
                      <a:pt x="11" y="19"/>
                    </a:cubicBezTo>
                    <a:cubicBezTo>
                      <a:pt x="23" y="5"/>
                      <a:pt x="41" y="0"/>
                      <a:pt x="41" y="0"/>
                    </a:cubicBezTo>
                    <a:cubicBezTo>
                      <a:pt x="41" y="0"/>
                      <a:pt x="51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46"/>
              <p:cNvSpPr>
                <a:spLocks/>
              </p:cNvSpPr>
              <p:nvPr/>
            </p:nvSpPr>
            <p:spPr bwMode="auto">
              <a:xfrm>
                <a:off x="6637338" y="369889"/>
                <a:ext cx="114300" cy="131763"/>
              </a:xfrm>
              <a:custGeom>
                <a:avLst/>
                <a:gdLst>
                  <a:gd name="T0" fmla="*/ 25 w 50"/>
                  <a:gd name="T1" fmla="*/ 58 h 58"/>
                  <a:gd name="T2" fmla="*/ 3 w 50"/>
                  <a:gd name="T3" fmla="*/ 35 h 58"/>
                  <a:gd name="T4" fmla="*/ 9 w 50"/>
                  <a:gd name="T5" fmla="*/ 0 h 58"/>
                  <a:gd name="T6" fmla="*/ 25 w 50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58">
                    <a:moveTo>
                      <a:pt x="25" y="58"/>
                    </a:moveTo>
                    <a:cubicBezTo>
                      <a:pt x="25" y="58"/>
                      <a:pt x="5" y="53"/>
                      <a:pt x="3" y="35"/>
                    </a:cubicBezTo>
                    <a:cubicBezTo>
                      <a:pt x="0" y="17"/>
                      <a:pt x="9" y="0"/>
                      <a:pt x="9" y="0"/>
                    </a:cubicBezTo>
                    <a:cubicBezTo>
                      <a:pt x="9" y="0"/>
                      <a:pt x="50" y="24"/>
                      <a:pt x="25" y="5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0" name="Freeform 47"/>
              <p:cNvSpPr>
                <a:spLocks/>
              </p:cNvSpPr>
              <p:nvPr/>
            </p:nvSpPr>
            <p:spPr bwMode="auto">
              <a:xfrm>
                <a:off x="6975476" y="987426"/>
                <a:ext cx="131763" cy="111125"/>
              </a:xfrm>
              <a:custGeom>
                <a:avLst/>
                <a:gdLst>
                  <a:gd name="T0" fmla="*/ 0 w 58"/>
                  <a:gd name="T1" fmla="*/ 19 h 49"/>
                  <a:gd name="T2" fmla="*/ 25 w 58"/>
                  <a:gd name="T3" fmla="*/ 0 h 49"/>
                  <a:gd name="T4" fmla="*/ 58 w 58"/>
                  <a:gd name="T5" fmla="*/ 10 h 49"/>
                  <a:gd name="T6" fmla="*/ 0 w 58"/>
                  <a:gd name="T7" fmla="*/ 1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49">
                    <a:moveTo>
                      <a:pt x="0" y="19"/>
                    </a:moveTo>
                    <a:cubicBezTo>
                      <a:pt x="0" y="19"/>
                      <a:pt x="7" y="0"/>
                      <a:pt x="25" y="0"/>
                    </a:cubicBezTo>
                    <a:cubicBezTo>
                      <a:pt x="43" y="0"/>
                      <a:pt x="58" y="10"/>
                      <a:pt x="58" y="10"/>
                    </a:cubicBezTo>
                    <a:cubicBezTo>
                      <a:pt x="58" y="10"/>
                      <a:pt x="29" y="49"/>
                      <a:pt x="0" y="1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1" name="Freeform 48"/>
              <p:cNvSpPr>
                <a:spLocks/>
              </p:cNvSpPr>
              <p:nvPr/>
            </p:nvSpPr>
            <p:spPr bwMode="auto">
              <a:xfrm>
                <a:off x="6996113" y="895351"/>
                <a:ext cx="120650" cy="112713"/>
              </a:xfrm>
              <a:custGeom>
                <a:avLst/>
                <a:gdLst>
                  <a:gd name="T0" fmla="*/ 0 w 53"/>
                  <a:gd name="T1" fmla="*/ 20 h 49"/>
                  <a:gd name="T2" fmla="*/ 23 w 53"/>
                  <a:gd name="T3" fmla="*/ 0 h 49"/>
                  <a:gd name="T4" fmla="*/ 53 w 53"/>
                  <a:gd name="T5" fmla="*/ 11 h 49"/>
                  <a:gd name="T6" fmla="*/ 0 w 53"/>
                  <a:gd name="T7" fmla="*/ 2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49">
                    <a:moveTo>
                      <a:pt x="0" y="20"/>
                    </a:moveTo>
                    <a:cubicBezTo>
                      <a:pt x="0" y="20"/>
                      <a:pt x="7" y="1"/>
                      <a:pt x="23" y="0"/>
                    </a:cubicBezTo>
                    <a:cubicBezTo>
                      <a:pt x="39" y="0"/>
                      <a:pt x="53" y="11"/>
                      <a:pt x="53" y="11"/>
                    </a:cubicBezTo>
                    <a:cubicBezTo>
                      <a:pt x="53" y="11"/>
                      <a:pt x="26" y="49"/>
                      <a:pt x="0" y="2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2" name="Freeform 49"/>
              <p:cNvSpPr>
                <a:spLocks/>
              </p:cNvSpPr>
              <p:nvPr/>
            </p:nvSpPr>
            <p:spPr bwMode="auto">
              <a:xfrm>
                <a:off x="7151688" y="860426"/>
                <a:ext cx="103188" cy="101600"/>
              </a:xfrm>
              <a:custGeom>
                <a:avLst/>
                <a:gdLst>
                  <a:gd name="T0" fmla="*/ 0 w 45"/>
                  <a:gd name="T1" fmla="*/ 15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5"/>
                    </a:moveTo>
                    <a:cubicBezTo>
                      <a:pt x="0" y="15"/>
                      <a:pt x="10" y="0"/>
                      <a:pt x="23" y="4"/>
                    </a:cubicBezTo>
                    <a:cubicBezTo>
                      <a:pt x="37" y="8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3" name="Freeform 50"/>
              <p:cNvSpPr>
                <a:spLocks/>
              </p:cNvSpPr>
              <p:nvPr/>
            </p:nvSpPr>
            <p:spPr bwMode="auto">
              <a:xfrm>
                <a:off x="7137401" y="942976"/>
                <a:ext cx="103188" cy="101600"/>
              </a:xfrm>
              <a:custGeom>
                <a:avLst/>
                <a:gdLst>
                  <a:gd name="T0" fmla="*/ 0 w 45"/>
                  <a:gd name="T1" fmla="*/ 14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4"/>
                    </a:moveTo>
                    <a:cubicBezTo>
                      <a:pt x="0" y="14"/>
                      <a:pt x="10" y="0"/>
                      <a:pt x="23" y="4"/>
                    </a:cubicBezTo>
                    <a:cubicBezTo>
                      <a:pt x="37" y="7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8" name="Group 247"/>
            <p:cNvGrpSpPr/>
            <p:nvPr/>
          </p:nvGrpSpPr>
          <p:grpSpPr>
            <a:xfrm>
              <a:off x="3543855" y="1274182"/>
              <a:ext cx="576071" cy="676815"/>
              <a:chOff x="6294438" y="328614"/>
              <a:chExt cx="998538" cy="1173163"/>
            </a:xfrm>
          </p:grpSpPr>
          <p:sp>
            <p:nvSpPr>
              <p:cNvPr id="249" name="Freeform 18"/>
              <p:cNvSpPr>
                <a:spLocks/>
              </p:cNvSpPr>
              <p:nvPr/>
            </p:nvSpPr>
            <p:spPr bwMode="auto">
              <a:xfrm>
                <a:off x="6607176" y="817564"/>
                <a:ext cx="374650" cy="684213"/>
              </a:xfrm>
              <a:custGeom>
                <a:avLst/>
                <a:gdLst>
                  <a:gd name="T0" fmla="*/ 130 w 164"/>
                  <a:gd name="T1" fmla="*/ 299 h 299"/>
                  <a:gd name="T2" fmla="*/ 123 w 164"/>
                  <a:gd name="T3" fmla="*/ 132 h 299"/>
                  <a:gd name="T4" fmla="*/ 161 w 164"/>
                  <a:gd name="T5" fmla="*/ 47 h 299"/>
                  <a:gd name="T6" fmla="*/ 143 w 164"/>
                  <a:gd name="T7" fmla="*/ 51 h 299"/>
                  <a:gd name="T8" fmla="*/ 108 w 164"/>
                  <a:gd name="T9" fmla="*/ 75 h 299"/>
                  <a:gd name="T10" fmla="*/ 80 w 164"/>
                  <a:gd name="T11" fmla="*/ 6 h 299"/>
                  <a:gd name="T12" fmla="*/ 77 w 164"/>
                  <a:gd name="T13" fmla="*/ 51 h 299"/>
                  <a:gd name="T14" fmla="*/ 48 w 164"/>
                  <a:gd name="T15" fmla="*/ 33 h 299"/>
                  <a:gd name="T16" fmla="*/ 27 w 164"/>
                  <a:gd name="T17" fmla="*/ 16 h 299"/>
                  <a:gd name="T18" fmla="*/ 52 w 164"/>
                  <a:gd name="T19" fmla="*/ 74 h 299"/>
                  <a:gd name="T20" fmla="*/ 10 w 164"/>
                  <a:gd name="T21" fmla="*/ 35 h 299"/>
                  <a:gd name="T22" fmla="*/ 9 w 164"/>
                  <a:gd name="T23" fmla="*/ 53 h 299"/>
                  <a:gd name="T24" fmla="*/ 43 w 164"/>
                  <a:gd name="T25" fmla="*/ 93 h 299"/>
                  <a:gd name="T26" fmla="*/ 10 w 164"/>
                  <a:gd name="T27" fmla="*/ 75 h 299"/>
                  <a:gd name="T28" fmla="*/ 20 w 164"/>
                  <a:gd name="T29" fmla="*/ 97 h 299"/>
                  <a:gd name="T30" fmla="*/ 71 w 164"/>
                  <a:gd name="T31" fmla="*/ 161 h 299"/>
                  <a:gd name="T32" fmla="*/ 62 w 164"/>
                  <a:gd name="T33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299">
                    <a:moveTo>
                      <a:pt x="130" y="299"/>
                    </a:moveTo>
                    <a:cubicBezTo>
                      <a:pt x="130" y="299"/>
                      <a:pt x="107" y="195"/>
                      <a:pt x="123" y="132"/>
                    </a:cubicBezTo>
                    <a:cubicBezTo>
                      <a:pt x="139" y="70"/>
                      <a:pt x="164" y="57"/>
                      <a:pt x="161" y="47"/>
                    </a:cubicBezTo>
                    <a:cubicBezTo>
                      <a:pt x="159" y="38"/>
                      <a:pt x="147" y="42"/>
                      <a:pt x="143" y="51"/>
                    </a:cubicBezTo>
                    <a:cubicBezTo>
                      <a:pt x="139" y="60"/>
                      <a:pt x="123" y="78"/>
                      <a:pt x="108" y="75"/>
                    </a:cubicBezTo>
                    <a:cubicBezTo>
                      <a:pt x="94" y="72"/>
                      <a:pt x="91" y="12"/>
                      <a:pt x="80" y="6"/>
                    </a:cubicBezTo>
                    <a:cubicBezTo>
                      <a:pt x="70" y="0"/>
                      <a:pt x="73" y="27"/>
                      <a:pt x="77" y="51"/>
                    </a:cubicBezTo>
                    <a:cubicBezTo>
                      <a:pt x="81" y="75"/>
                      <a:pt x="60" y="62"/>
                      <a:pt x="48" y="33"/>
                    </a:cubicBezTo>
                    <a:cubicBezTo>
                      <a:pt x="36" y="4"/>
                      <a:pt x="28" y="12"/>
                      <a:pt x="27" y="16"/>
                    </a:cubicBezTo>
                    <a:cubicBezTo>
                      <a:pt x="25" y="20"/>
                      <a:pt x="54" y="72"/>
                      <a:pt x="52" y="74"/>
                    </a:cubicBezTo>
                    <a:cubicBezTo>
                      <a:pt x="49" y="77"/>
                      <a:pt x="13" y="34"/>
                      <a:pt x="10" y="35"/>
                    </a:cubicBezTo>
                    <a:cubicBezTo>
                      <a:pt x="6" y="36"/>
                      <a:pt x="0" y="39"/>
                      <a:pt x="9" y="53"/>
                    </a:cubicBezTo>
                    <a:cubicBezTo>
                      <a:pt x="17" y="66"/>
                      <a:pt x="44" y="89"/>
                      <a:pt x="43" y="93"/>
                    </a:cubicBezTo>
                    <a:cubicBezTo>
                      <a:pt x="41" y="97"/>
                      <a:pt x="18" y="76"/>
                      <a:pt x="10" y="75"/>
                    </a:cubicBezTo>
                    <a:cubicBezTo>
                      <a:pt x="2" y="75"/>
                      <a:pt x="5" y="86"/>
                      <a:pt x="20" y="97"/>
                    </a:cubicBezTo>
                    <a:cubicBezTo>
                      <a:pt x="34" y="108"/>
                      <a:pt x="71" y="121"/>
                      <a:pt x="71" y="161"/>
                    </a:cubicBezTo>
                    <a:cubicBezTo>
                      <a:pt x="72" y="201"/>
                      <a:pt x="62" y="299"/>
                      <a:pt x="62" y="299"/>
                    </a:cubicBezTo>
                  </a:path>
                </a:pathLst>
              </a:custGeom>
              <a:solidFill>
                <a:srgbClr val="A277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9"/>
              <p:cNvSpPr>
                <a:spLocks/>
              </p:cNvSpPr>
              <p:nvPr/>
            </p:nvSpPr>
            <p:spPr bwMode="auto">
              <a:xfrm>
                <a:off x="6700838" y="604839"/>
                <a:ext cx="166688" cy="198438"/>
              </a:xfrm>
              <a:custGeom>
                <a:avLst/>
                <a:gdLst>
                  <a:gd name="T0" fmla="*/ 32 w 73"/>
                  <a:gd name="T1" fmla="*/ 87 h 87"/>
                  <a:gd name="T2" fmla="*/ 1 w 73"/>
                  <a:gd name="T3" fmla="*/ 50 h 87"/>
                  <a:gd name="T4" fmla="*/ 14 w 73"/>
                  <a:gd name="T5" fmla="*/ 0 h 87"/>
                  <a:gd name="T6" fmla="*/ 32 w 73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87">
                    <a:moveTo>
                      <a:pt x="32" y="87"/>
                    </a:moveTo>
                    <a:cubicBezTo>
                      <a:pt x="32" y="87"/>
                      <a:pt x="3" y="78"/>
                      <a:pt x="1" y="50"/>
                    </a:cubicBezTo>
                    <a:cubicBezTo>
                      <a:pt x="0" y="23"/>
                      <a:pt x="14" y="0"/>
                      <a:pt x="14" y="0"/>
                    </a:cubicBezTo>
                    <a:cubicBezTo>
                      <a:pt x="14" y="0"/>
                      <a:pt x="73" y="39"/>
                      <a:pt x="32" y="8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20"/>
              <p:cNvSpPr>
                <a:spLocks/>
              </p:cNvSpPr>
              <p:nvPr/>
            </p:nvSpPr>
            <p:spPr bwMode="auto">
              <a:xfrm>
                <a:off x="6567488" y="676276"/>
                <a:ext cx="133350" cy="139700"/>
              </a:xfrm>
              <a:custGeom>
                <a:avLst/>
                <a:gdLst>
                  <a:gd name="T0" fmla="*/ 38 w 58"/>
                  <a:gd name="T1" fmla="*/ 61 h 61"/>
                  <a:gd name="T2" fmla="*/ 7 w 58"/>
                  <a:gd name="T3" fmla="*/ 41 h 61"/>
                  <a:gd name="T4" fmla="*/ 5 w 58"/>
                  <a:gd name="T5" fmla="*/ 0 h 61"/>
                  <a:gd name="T6" fmla="*/ 38 w 58"/>
                  <a:gd name="T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38" y="61"/>
                    </a:moveTo>
                    <a:cubicBezTo>
                      <a:pt x="38" y="61"/>
                      <a:pt x="14" y="61"/>
                      <a:pt x="7" y="41"/>
                    </a:cubicBezTo>
                    <a:cubicBezTo>
                      <a:pt x="0" y="20"/>
                      <a:pt x="5" y="0"/>
                      <a:pt x="5" y="0"/>
                    </a:cubicBezTo>
                    <a:cubicBezTo>
                      <a:pt x="5" y="0"/>
                      <a:pt x="58" y="17"/>
                      <a:pt x="38" y="6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21"/>
              <p:cNvSpPr>
                <a:spLocks/>
              </p:cNvSpPr>
              <p:nvPr/>
            </p:nvSpPr>
            <p:spPr bwMode="auto">
              <a:xfrm>
                <a:off x="6810376" y="531814"/>
                <a:ext cx="141288" cy="155575"/>
              </a:xfrm>
              <a:custGeom>
                <a:avLst/>
                <a:gdLst>
                  <a:gd name="T0" fmla="*/ 17 w 62"/>
                  <a:gd name="T1" fmla="*/ 68 h 68"/>
                  <a:gd name="T2" fmla="*/ 9 w 62"/>
                  <a:gd name="T3" fmla="*/ 31 h 68"/>
                  <a:gd name="T4" fmla="*/ 36 w 62"/>
                  <a:gd name="T5" fmla="*/ 0 h 68"/>
                  <a:gd name="T6" fmla="*/ 17 w 62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68">
                    <a:moveTo>
                      <a:pt x="17" y="68"/>
                    </a:moveTo>
                    <a:cubicBezTo>
                      <a:pt x="17" y="68"/>
                      <a:pt x="0" y="51"/>
                      <a:pt x="9" y="31"/>
                    </a:cubicBezTo>
                    <a:cubicBezTo>
                      <a:pt x="18" y="11"/>
                      <a:pt x="36" y="0"/>
                      <a:pt x="36" y="0"/>
                    </a:cubicBezTo>
                    <a:cubicBezTo>
                      <a:pt x="36" y="0"/>
                      <a:pt x="62" y="50"/>
                      <a:pt x="17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22"/>
              <p:cNvSpPr>
                <a:spLocks/>
              </p:cNvSpPr>
              <p:nvPr/>
            </p:nvSpPr>
            <p:spPr bwMode="auto">
              <a:xfrm>
                <a:off x="6513513" y="795339"/>
                <a:ext cx="104775" cy="106363"/>
              </a:xfrm>
              <a:custGeom>
                <a:avLst/>
                <a:gdLst>
                  <a:gd name="T0" fmla="*/ 42 w 46"/>
                  <a:gd name="T1" fmla="*/ 41 h 47"/>
                  <a:gd name="T2" fmla="*/ 12 w 46"/>
                  <a:gd name="T3" fmla="*/ 32 h 47"/>
                  <a:gd name="T4" fmla="*/ 0 w 46"/>
                  <a:gd name="T5" fmla="*/ 0 h 47"/>
                  <a:gd name="T6" fmla="*/ 42 w 46"/>
                  <a:gd name="T7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7">
                    <a:moveTo>
                      <a:pt x="42" y="41"/>
                    </a:moveTo>
                    <a:cubicBezTo>
                      <a:pt x="42" y="41"/>
                      <a:pt x="23" y="47"/>
                      <a:pt x="12" y="32"/>
                    </a:cubicBezTo>
                    <a:cubicBezTo>
                      <a:pt x="1" y="18"/>
                      <a:pt x="0" y="0"/>
                      <a:pt x="0" y="0"/>
                    </a:cubicBezTo>
                    <a:cubicBezTo>
                      <a:pt x="0" y="0"/>
                      <a:pt x="46" y="1"/>
                      <a:pt x="42" y="4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4" name="Freeform 23"/>
              <p:cNvSpPr>
                <a:spLocks/>
              </p:cNvSpPr>
              <p:nvPr/>
            </p:nvSpPr>
            <p:spPr bwMode="auto">
              <a:xfrm>
                <a:off x="6483351" y="901701"/>
                <a:ext cx="128588" cy="117475"/>
              </a:xfrm>
              <a:custGeom>
                <a:avLst/>
                <a:gdLst>
                  <a:gd name="T0" fmla="*/ 56 w 56"/>
                  <a:gd name="T1" fmla="*/ 38 h 51"/>
                  <a:gd name="T2" fmla="*/ 25 w 56"/>
                  <a:gd name="T3" fmla="*/ 44 h 51"/>
                  <a:gd name="T4" fmla="*/ 0 w 56"/>
                  <a:gd name="T5" fmla="*/ 20 h 51"/>
                  <a:gd name="T6" fmla="*/ 56 w 56"/>
                  <a:gd name="T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1">
                    <a:moveTo>
                      <a:pt x="56" y="38"/>
                    </a:moveTo>
                    <a:cubicBezTo>
                      <a:pt x="56" y="38"/>
                      <a:pt x="42" y="51"/>
                      <a:pt x="25" y="44"/>
                    </a:cubicBezTo>
                    <a:cubicBezTo>
                      <a:pt x="9" y="36"/>
                      <a:pt x="0" y="20"/>
                      <a:pt x="0" y="20"/>
                    </a:cubicBezTo>
                    <a:cubicBezTo>
                      <a:pt x="0" y="20"/>
                      <a:pt x="42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24"/>
              <p:cNvSpPr>
                <a:spLocks/>
              </p:cNvSpPr>
              <p:nvPr/>
            </p:nvSpPr>
            <p:spPr bwMode="auto">
              <a:xfrm>
                <a:off x="6510338" y="1009651"/>
                <a:ext cx="127000" cy="109538"/>
              </a:xfrm>
              <a:custGeom>
                <a:avLst/>
                <a:gdLst>
                  <a:gd name="T0" fmla="*/ 55 w 55"/>
                  <a:gd name="T1" fmla="*/ 21 h 48"/>
                  <a:gd name="T2" fmla="*/ 34 w 55"/>
                  <a:gd name="T3" fmla="*/ 44 h 48"/>
                  <a:gd name="T4" fmla="*/ 0 w 55"/>
                  <a:gd name="T5" fmla="*/ 41 h 48"/>
                  <a:gd name="T6" fmla="*/ 55 w 55"/>
                  <a:gd name="T7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8">
                    <a:moveTo>
                      <a:pt x="55" y="21"/>
                    </a:moveTo>
                    <a:cubicBezTo>
                      <a:pt x="55" y="21"/>
                      <a:pt x="52" y="41"/>
                      <a:pt x="34" y="44"/>
                    </a:cubicBezTo>
                    <a:cubicBezTo>
                      <a:pt x="17" y="48"/>
                      <a:pt x="0" y="41"/>
                      <a:pt x="0" y="41"/>
                    </a:cubicBezTo>
                    <a:cubicBezTo>
                      <a:pt x="0" y="41"/>
                      <a:pt x="20" y="0"/>
                      <a:pt x="55" y="2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6" name="Freeform 25"/>
              <p:cNvSpPr>
                <a:spLocks/>
              </p:cNvSpPr>
              <p:nvPr/>
            </p:nvSpPr>
            <p:spPr bwMode="auto">
              <a:xfrm>
                <a:off x="6399213" y="971551"/>
                <a:ext cx="128588" cy="111125"/>
              </a:xfrm>
              <a:custGeom>
                <a:avLst/>
                <a:gdLst>
                  <a:gd name="T0" fmla="*/ 56 w 56"/>
                  <a:gd name="T1" fmla="*/ 24 h 49"/>
                  <a:gd name="T2" fmla="*/ 34 w 56"/>
                  <a:gd name="T3" fmla="*/ 46 h 49"/>
                  <a:gd name="T4" fmla="*/ 0 w 56"/>
                  <a:gd name="T5" fmla="*/ 41 h 49"/>
                  <a:gd name="T6" fmla="*/ 56 w 56"/>
                  <a:gd name="T7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49">
                    <a:moveTo>
                      <a:pt x="56" y="24"/>
                    </a:moveTo>
                    <a:cubicBezTo>
                      <a:pt x="56" y="24"/>
                      <a:pt x="52" y="43"/>
                      <a:pt x="34" y="46"/>
                    </a:cubicBezTo>
                    <a:cubicBezTo>
                      <a:pt x="16" y="49"/>
                      <a:pt x="0" y="41"/>
                      <a:pt x="0" y="41"/>
                    </a:cubicBezTo>
                    <a:cubicBezTo>
                      <a:pt x="0" y="41"/>
                      <a:pt x="22" y="0"/>
                      <a:pt x="56" y="2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7" name="Freeform 26"/>
              <p:cNvSpPr>
                <a:spLocks/>
              </p:cNvSpPr>
              <p:nvPr/>
            </p:nvSpPr>
            <p:spPr bwMode="auto">
              <a:xfrm>
                <a:off x="6410326" y="811214"/>
                <a:ext cx="128588" cy="119063"/>
              </a:xfrm>
              <a:custGeom>
                <a:avLst/>
                <a:gdLst>
                  <a:gd name="T0" fmla="*/ 56 w 56"/>
                  <a:gd name="T1" fmla="*/ 38 h 52"/>
                  <a:gd name="T2" fmla="*/ 25 w 56"/>
                  <a:gd name="T3" fmla="*/ 44 h 52"/>
                  <a:gd name="T4" fmla="*/ 0 w 56"/>
                  <a:gd name="T5" fmla="*/ 22 h 52"/>
                  <a:gd name="T6" fmla="*/ 56 w 56"/>
                  <a:gd name="T7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2">
                    <a:moveTo>
                      <a:pt x="56" y="38"/>
                    </a:moveTo>
                    <a:cubicBezTo>
                      <a:pt x="56" y="38"/>
                      <a:pt x="42" y="52"/>
                      <a:pt x="25" y="44"/>
                    </a:cubicBezTo>
                    <a:cubicBezTo>
                      <a:pt x="9" y="37"/>
                      <a:pt x="0" y="22"/>
                      <a:pt x="0" y="22"/>
                    </a:cubicBezTo>
                    <a:cubicBezTo>
                      <a:pt x="0" y="22"/>
                      <a:pt x="40" y="0"/>
                      <a:pt x="56" y="3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8" name="Freeform 27"/>
              <p:cNvSpPr>
                <a:spLocks/>
              </p:cNvSpPr>
              <p:nvPr/>
            </p:nvSpPr>
            <p:spPr bwMode="auto">
              <a:xfrm>
                <a:off x="6362701" y="898526"/>
                <a:ext cx="109538" cy="93663"/>
              </a:xfrm>
              <a:custGeom>
                <a:avLst/>
                <a:gdLst>
                  <a:gd name="T0" fmla="*/ 48 w 48"/>
                  <a:gd name="T1" fmla="*/ 26 h 41"/>
                  <a:gd name="T2" fmla="*/ 26 w 48"/>
                  <a:gd name="T3" fmla="*/ 39 h 41"/>
                  <a:gd name="T4" fmla="*/ 0 w 48"/>
                  <a:gd name="T5" fmla="*/ 28 h 41"/>
                  <a:gd name="T6" fmla="*/ 48 w 48"/>
                  <a:gd name="T7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1">
                    <a:moveTo>
                      <a:pt x="48" y="26"/>
                    </a:moveTo>
                    <a:cubicBezTo>
                      <a:pt x="48" y="26"/>
                      <a:pt x="41" y="41"/>
                      <a:pt x="26" y="39"/>
                    </a:cubicBezTo>
                    <a:cubicBezTo>
                      <a:pt x="11" y="37"/>
                      <a:pt x="0" y="28"/>
                      <a:pt x="0" y="28"/>
                    </a:cubicBezTo>
                    <a:cubicBezTo>
                      <a:pt x="0" y="28"/>
                      <a:pt x="27" y="0"/>
                      <a:pt x="48" y="2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9" name="Freeform 28"/>
              <p:cNvSpPr>
                <a:spLocks/>
              </p:cNvSpPr>
              <p:nvPr/>
            </p:nvSpPr>
            <p:spPr bwMode="auto">
              <a:xfrm>
                <a:off x="6450013" y="668339"/>
                <a:ext cx="88900" cy="95250"/>
              </a:xfrm>
              <a:custGeom>
                <a:avLst/>
                <a:gdLst>
                  <a:gd name="T0" fmla="*/ 39 w 39"/>
                  <a:gd name="T1" fmla="*/ 34 h 41"/>
                  <a:gd name="T2" fmla="*/ 13 w 39"/>
                  <a:gd name="T3" fmla="*/ 30 h 41"/>
                  <a:gd name="T4" fmla="*/ 0 w 39"/>
                  <a:gd name="T5" fmla="*/ 6 h 41"/>
                  <a:gd name="T6" fmla="*/ 39 w 39"/>
                  <a:gd name="T7" fmla="*/ 3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34"/>
                    </a:moveTo>
                    <a:cubicBezTo>
                      <a:pt x="39" y="34"/>
                      <a:pt x="24" y="41"/>
                      <a:pt x="13" y="30"/>
                    </a:cubicBezTo>
                    <a:cubicBezTo>
                      <a:pt x="3" y="20"/>
                      <a:pt x="0" y="6"/>
                      <a:pt x="0" y="6"/>
                    </a:cubicBezTo>
                    <a:cubicBezTo>
                      <a:pt x="0" y="6"/>
                      <a:pt x="37" y="0"/>
                      <a:pt x="39" y="3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0" name="Freeform 29"/>
              <p:cNvSpPr>
                <a:spLocks/>
              </p:cNvSpPr>
              <p:nvPr/>
            </p:nvSpPr>
            <p:spPr bwMode="auto">
              <a:xfrm>
                <a:off x="6367463" y="604839"/>
                <a:ext cx="69850" cy="73025"/>
              </a:xfrm>
              <a:custGeom>
                <a:avLst/>
                <a:gdLst>
                  <a:gd name="T0" fmla="*/ 31 w 31"/>
                  <a:gd name="T1" fmla="*/ 27 h 32"/>
                  <a:gd name="T2" fmla="*/ 11 w 31"/>
                  <a:gd name="T3" fmla="*/ 24 h 32"/>
                  <a:gd name="T4" fmla="*/ 0 w 31"/>
                  <a:gd name="T5" fmla="*/ 4 h 32"/>
                  <a:gd name="T6" fmla="*/ 31 w 31"/>
                  <a:gd name="T7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2">
                    <a:moveTo>
                      <a:pt x="31" y="27"/>
                    </a:moveTo>
                    <a:cubicBezTo>
                      <a:pt x="31" y="27"/>
                      <a:pt x="19" y="32"/>
                      <a:pt x="11" y="24"/>
                    </a:cubicBezTo>
                    <a:cubicBezTo>
                      <a:pt x="2" y="16"/>
                      <a:pt x="0" y="4"/>
                      <a:pt x="0" y="4"/>
                    </a:cubicBezTo>
                    <a:cubicBezTo>
                      <a:pt x="0" y="4"/>
                      <a:pt x="30" y="0"/>
                      <a:pt x="31" y="27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1" name="Freeform 30"/>
              <p:cNvSpPr>
                <a:spLocks/>
              </p:cNvSpPr>
              <p:nvPr/>
            </p:nvSpPr>
            <p:spPr bwMode="auto">
              <a:xfrm>
                <a:off x="6492876" y="574676"/>
                <a:ext cx="87313" cy="92075"/>
              </a:xfrm>
              <a:custGeom>
                <a:avLst/>
                <a:gdLst>
                  <a:gd name="T0" fmla="*/ 32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2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2" y="36"/>
                    </a:moveTo>
                    <a:cubicBezTo>
                      <a:pt x="32" y="36"/>
                      <a:pt x="16" y="40"/>
                      <a:pt x="8" y="27"/>
                    </a:cubicBezTo>
                    <a:cubicBezTo>
                      <a:pt x="0" y="15"/>
                      <a:pt x="0" y="0"/>
                      <a:pt x="0" y="0"/>
                    </a:cubicBezTo>
                    <a:cubicBezTo>
                      <a:pt x="0" y="0"/>
                      <a:pt x="38" y="4"/>
                      <a:pt x="32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2" name="Freeform 31"/>
              <p:cNvSpPr>
                <a:spLocks/>
              </p:cNvSpPr>
              <p:nvPr/>
            </p:nvSpPr>
            <p:spPr bwMode="auto">
              <a:xfrm>
                <a:off x="6503988" y="458789"/>
                <a:ext cx="87313" cy="92075"/>
              </a:xfrm>
              <a:custGeom>
                <a:avLst/>
                <a:gdLst>
                  <a:gd name="T0" fmla="*/ 31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1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1" y="36"/>
                    </a:moveTo>
                    <a:cubicBezTo>
                      <a:pt x="31" y="36"/>
                      <a:pt x="15" y="40"/>
                      <a:pt x="8" y="27"/>
                    </a:cubicBezTo>
                    <a:cubicBezTo>
                      <a:pt x="0" y="14"/>
                      <a:pt x="0" y="0"/>
                      <a:pt x="0" y="0"/>
                    </a:cubicBezTo>
                    <a:cubicBezTo>
                      <a:pt x="0" y="0"/>
                      <a:pt x="38" y="3"/>
                      <a:pt x="31" y="36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32"/>
              <p:cNvSpPr>
                <a:spLocks/>
              </p:cNvSpPr>
              <p:nvPr/>
            </p:nvSpPr>
            <p:spPr bwMode="auto">
              <a:xfrm>
                <a:off x="6743701" y="328614"/>
                <a:ext cx="98425" cy="103188"/>
              </a:xfrm>
              <a:custGeom>
                <a:avLst/>
                <a:gdLst>
                  <a:gd name="T0" fmla="*/ 11 w 43"/>
                  <a:gd name="T1" fmla="*/ 45 h 45"/>
                  <a:gd name="T2" fmla="*/ 7 w 43"/>
                  <a:gd name="T3" fmla="*/ 20 h 45"/>
                  <a:gd name="T4" fmla="*/ 27 w 43"/>
                  <a:gd name="T5" fmla="*/ 0 h 45"/>
                  <a:gd name="T6" fmla="*/ 11 w 43"/>
                  <a:gd name="T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5">
                    <a:moveTo>
                      <a:pt x="11" y="45"/>
                    </a:moveTo>
                    <a:cubicBezTo>
                      <a:pt x="11" y="45"/>
                      <a:pt x="0" y="33"/>
                      <a:pt x="7" y="20"/>
                    </a:cubicBezTo>
                    <a:cubicBezTo>
                      <a:pt x="14" y="7"/>
                      <a:pt x="27" y="0"/>
                      <a:pt x="27" y="0"/>
                    </a:cubicBezTo>
                    <a:cubicBezTo>
                      <a:pt x="27" y="0"/>
                      <a:pt x="43" y="34"/>
                      <a:pt x="11" y="4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4" name="Freeform 33"/>
              <p:cNvSpPr>
                <a:spLocks/>
              </p:cNvSpPr>
              <p:nvPr/>
            </p:nvSpPr>
            <p:spPr bwMode="auto">
              <a:xfrm>
                <a:off x="7080251" y="579439"/>
                <a:ext cx="80963" cy="77788"/>
              </a:xfrm>
              <a:custGeom>
                <a:avLst/>
                <a:gdLst>
                  <a:gd name="T0" fmla="*/ 3 w 35"/>
                  <a:gd name="T1" fmla="*/ 29 h 34"/>
                  <a:gd name="T2" fmla="*/ 11 w 35"/>
                  <a:gd name="T3" fmla="*/ 8 h 34"/>
                  <a:gd name="T4" fmla="*/ 35 w 35"/>
                  <a:gd name="T5" fmla="*/ 0 h 34"/>
                  <a:gd name="T6" fmla="*/ 3 w 35"/>
                  <a:gd name="T7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9"/>
                    </a:moveTo>
                    <a:cubicBezTo>
                      <a:pt x="3" y="29"/>
                      <a:pt x="0" y="15"/>
                      <a:pt x="11" y="8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3" y="34"/>
                      <a:pt x="3" y="2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34"/>
              <p:cNvSpPr>
                <a:spLocks/>
              </p:cNvSpPr>
              <p:nvPr/>
            </p:nvSpPr>
            <p:spPr bwMode="auto">
              <a:xfrm>
                <a:off x="7213601" y="769939"/>
                <a:ext cx="79375" cy="77788"/>
              </a:xfrm>
              <a:custGeom>
                <a:avLst/>
                <a:gdLst>
                  <a:gd name="T0" fmla="*/ 3 w 35"/>
                  <a:gd name="T1" fmla="*/ 28 h 34"/>
                  <a:gd name="T2" fmla="*/ 11 w 35"/>
                  <a:gd name="T3" fmla="*/ 7 h 34"/>
                  <a:gd name="T4" fmla="*/ 35 w 35"/>
                  <a:gd name="T5" fmla="*/ 0 h 34"/>
                  <a:gd name="T6" fmla="*/ 3 w 35"/>
                  <a:gd name="T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8"/>
                    </a:moveTo>
                    <a:cubicBezTo>
                      <a:pt x="3" y="28"/>
                      <a:pt x="0" y="14"/>
                      <a:pt x="11" y="7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2" y="34"/>
                      <a:pt x="3" y="2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6" name="Freeform 35"/>
              <p:cNvSpPr>
                <a:spLocks/>
              </p:cNvSpPr>
              <p:nvPr/>
            </p:nvSpPr>
            <p:spPr bwMode="auto">
              <a:xfrm>
                <a:off x="6294438" y="781051"/>
                <a:ext cx="98425" cy="84138"/>
              </a:xfrm>
              <a:custGeom>
                <a:avLst/>
                <a:gdLst>
                  <a:gd name="T0" fmla="*/ 43 w 43"/>
                  <a:gd name="T1" fmla="*/ 25 h 37"/>
                  <a:gd name="T2" fmla="*/ 22 w 43"/>
                  <a:gd name="T3" fmla="*/ 34 h 37"/>
                  <a:gd name="T4" fmla="*/ 0 w 43"/>
                  <a:gd name="T5" fmla="*/ 21 h 37"/>
                  <a:gd name="T6" fmla="*/ 43 w 43"/>
                  <a:gd name="T7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43" y="25"/>
                    </a:moveTo>
                    <a:cubicBezTo>
                      <a:pt x="43" y="25"/>
                      <a:pt x="35" y="37"/>
                      <a:pt x="22" y="34"/>
                    </a:cubicBezTo>
                    <a:cubicBezTo>
                      <a:pt x="9" y="31"/>
                      <a:pt x="0" y="21"/>
                      <a:pt x="0" y="21"/>
                    </a:cubicBezTo>
                    <a:cubicBezTo>
                      <a:pt x="0" y="21"/>
                      <a:pt x="27" y="0"/>
                      <a:pt x="43" y="2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36"/>
              <p:cNvSpPr>
                <a:spLocks/>
              </p:cNvSpPr>
              <p:nvPr/>
            </p:nvSpPr>
            <p:spPr bwMode="auto">
              <a:xfrm>
                <a:off x="6748463" y="473076"/>
                <a:ext cx="88900" cy="109538"/>
              </a:xfrm>
              <a:custGeom>
                <a:avLst/>
                <a:gdLst>
                  <a:gd name="T0" fmla="*/ 15 w 39"/>
                  <a:gd name="T1" fmla="*/ 48 h 48"/>
                  <a:gd name="T2" fmla="*/ 1 w 39"/>
                  <a:gd name="T3" fmla="*/ 26 h 48"/>
                  <a:gd name="T4" fmla="*/ 11 w 39"/>
                  <a:gd name="T5" fmla="*/ 0 h 48"/>
                  <a:gd name="T6" fmla="*/ 15 w 3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8">
                    <a:moveTo>
                      <a:pt x="15" y="48"/>
                    </a:moveTo>
                    <a:cubicBezTo>
                      <a:pt x="15" y="48"/>
                      <a:pt x="0" y="41"/>
                      <a:pt x="1" y="26"/>
                    </a:cubicBezTo>
                    <a:cubicBezTo>
                      <a:pt x="2" y="11"/>
                      <a:pt x="11" y="0"/>
                      <a:pt x="11" y="0"/>
                    </a:cubicBezTo>
                    <a:cubicBezTo>
                      <a:pt x="11" y="0"/>
                      <a:pt x="39" y="25"/>
                      <a:pt x="15" y="4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8" name="Freeform 37"/>
              <p:cNvSpPr>
                <a:spLocks/>
              </p:cNvSpPr>
              <p:nvPr/>
            </p:nvSpPr>
            <p:spPr bwMode="auto">
              <a:xfrm>
                <a:off x="6383338" y="733426"/>
                <a:ext cx="88900" cy="90488"/>
              </a:xfrm>
              <a:custGeom>
                <a:avLst/>
                <a:gdLst>
                  <a:gd name="T0" fmla="*/ 39 w 39"/>
                  <a:gd name="T1" fmla="*/ 33 h 40"/>
                  <a:gd name="T2" fmla="*/ 14 w 39"/>
                  <a:gd name="T3" fmla="*/ 30 h 40"/>
                  <a:gd name="T4" fmla="*/ 0 w 39"/>
                  <a:gd name="T5" fmla="*/ 5 h 40"/>
                  <a:gd name="T6" fmla="*/ 39 w 39"/>
                  <a:gd name="T7" fmla="*/ 3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0">
                    <a:moveTo>
                      <a:pt x="39" y="33"/>
                    </a:moveTo>
                    <a:cubicBezTo>
                      <a:pt x="39" y="33"/>
                      <a:pt x="24" y="40"/>
                      <a:pt x="14" y="30"/>
                    </a:cubicBezTo>
                    <a:cubicBezTo>
                      <a:pt x="3" y="19"/>
                      <a:pt x="0" y="5"/>
                      <a:pt x="0" y="5"/>
                    </a:cubicBezTo>
                    <a:cubicBezTo>
                      <a:pt x="0" y="5"/>
                      <a:pt x="38" y="0"/>
                      <a:pt x="39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38"/>
              <p:cNvSpPr>
                <a:spLocks/>
              </p:cNvSpPr>
              <p:nvPr/>
            </p:nvSpPr>
            <p:spPr bwMode="auto">
              <a:xfrm>
                <a:off x="6597651" y="525464"/>
                <a:ext cx="128588" cy="155575"/>
              </a:xfrm>
              <a:custGeom>
                <a:avLst/>
                <a:gdLst>
                  <a:gd name="T0" fmla="*/ 25 w 56"/>
                  <a:gd name="T1" fmla="*/ 68 h 68"/>
                  <a:gd name="T2" fmla="*/ 1 w 56"/>
                  <a:gd name="T3" fmla="*/ 40 h 68"/>
                  <a:gd name="T4" fmla="*/ 11 w 56"/>
                  <a:gd name="T5" fmla="*/ 0 h 68"/>
                  <a:gd name="T6" fmla="*/ 25 w 56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68">
                    <a:moveTo>
                      <a:pt x="25" y="68"/>
                    </a:moveTo>
                    <a:cubicBezTo>
                      <a:pt x="25" y="68"/>
                      <a:pt x="3" y="61"/>
                      <a:pt x="1" y="40"/>
                    </a:cubicBezTo>
                    <a:cubicBezTo>
                      <a:pt x="0" y="19"/>
                      <a:pt x="11" y="0"/>
                      <a:pt x="11" y="0"/>
                    </a:cubicBezTo>
                    <a:cubicBezTo>
                      <a:pt x="11" y="0"/>
                      <a:pt x="56" y="31"/>
                      <a:pt x="25" y="6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0" name="Freeform 39"/>
              <p:cNvSpPr>
                <a:spLocks/>
              </p:cNvSpPr>
              <p:nvPr/>
            </p:nvSpPr>
            <p:spPr bwMode="auto">
              <a:xfrm>
                <a:off x="6805613" y="687389"/>
                <a:ext cx="185738" cy="190500"/>
              </a:xfrm>
              <a:custGeom>
                <a:avLst/>
                <a:gdLst>
                  <a:gd name="T0" fmla="*/ 21 w 81"/>
                  <a:gd name="T1" fmla="*/ 83 h 83"/>
                  <a:gd name="T2" fmla="*/ 14 w 81"/>
                  <a:gd name="T3" fmla="*/ 36 h 83"/>
                  <a:gd name="T4" fmla="*/ 51 w 81"/>
                  <a:gd name="T5" fmla="*/ 0 h 83"/>
                  <a:gd name="T6" fmla="*/ 21 w 81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3">
                    <a:moveTo>
                      <a:pt x="21" y="83"/>
                    </a:moveTo>
                    <a:cubicBezTo>
                      <a:pt x="21" y="83"/>
                      <a:pt x="0" y="60"/>
                      <a:pt x="14" y="36"/>
                    </a:cubicBezTo>
                    <a:cubicBezTo>
                      <a:pt x="27" y="12"/>
                      <a:pt x="51" y="0"/>
                      <a:pt x="51" y="0"/>
                    </a:cubicBezTo>
                    <a:cubicBezTo>
                      <a:pt x="51" y="0"/>
                      <a:pt x="81" y="65"/>
                      <a:pt x="21" y="8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40"/>
              <p:cNvSpPr>
                <a:spLocks/>
              </p:cNvSpPr>
              <p:nvPr/>
            </p:nvSpPr>
            <p:spPr bwMode="auto">
              <a:xfrm>
                <a:off x="6945313" y="776289"/>
                <a:ext cx="119063" cy="117475"/>
              </a:xfrm>
              <a:custGeom>
                <a:avLst/>
                <a:gdLst>
                  <a:gd name="T0" fmla="*/ 10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0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0" y="51"/>
                    </a:moveTo>
                    <a:cubicBezTo>
                      <a:pt x="10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2" name="Freeform 41"/>
              <p:cNvSpPr>
                <a:spLocks/>
              </p:cNvSpPr>
              <p:nvPr/>
            </p:nvSpPr>
            <p:spPr bwMode="auto">
              <a:xfrm>
                <a:off x="7069138" y="781051"/>
                <a:ext cx="119063" cy="117475"/>
              </a:xfrm>
              <a:custGeom>
                <a:avLst/>
                <a:gdLst>
                  <a:gd name="T0" fmla="*/ 0 w 52"/>
                  <a:gd name="T1" fmla="*/ 33 h 51"/>
                  <a:gd name="T2" fmla="*/ 17 w 52"/>
                  <a:gd name="T3" fmla="*/ 7 h 51"/>
                  <a:gd name="T4" fmla="*/ 52 w 52"/>
                  <a:gd name="T5" fmla="*/ 5 h 51"/>
                  <a:gd name="T6" fmla="*/ 0 w 52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0" y="33"/>
                    </a:moveTo>
                    <a:cubicBezTo>
                      <a:pt x="0" y="33"/>
                      <a:pt x="0" y="13"/>
                      <a:pt x="17" y="7"/>
                    </a:cubicBezTo>
                    <a:cubicBezTo>
                      <a:pt x="35" y="0"/>
                      <a:pt x="52" y="5"/>
                      <a:pt x="52" y="5"/>
                    </a:cubicBezTo>
                    <a:cubicBezTo>
                      <a:pt x="52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42"/>
              <p:cNvSpPr>
                <a:spLocks/>
              </p:cNvSpPr>
              <p:nvPr/>
            </p:nvSpPr>
            <p:spPr bwMode="auto">
              <a:xfrm>
                <a:off x="7054851" y="687389"/>
                <a:ext cx="122238" cy="115888"/>
              </a:xfrm>
              <a:custGeom>
                <a:avLst/>
                <a:gdLst>
                  <a:gd name="T0" fmla="*/ 0 w 53"/>
                  <a:gd name="T1" fmla="*/ 33 h 51"/>
                  <a:gd name="T2" fmla="*/ 18 w 53"/>
                  <a:gd name="T3" fmla="*/ 6 h 51"/>
                  <a:gd name="T4" fmla="*/ 53 w 53"/>
                  <a:gd name="T5" fmla="*/ 5 h 51"/>
                  <a:gd name="T6" fmla="*/ 0 w 53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1">
                    <a:moveTo>
                      <a:pt x="0" y="33"/>
                    </a:moveTo>
                    <a:cubicBezTo>
                      <a:pt x="0" y="33"/>
                      <a:pt x="0" y="12"/>
                      <a:pt x="18" y="6"/>
                    </a:cubicBezTo>
                    <a:cubicBezTo>
                      <a:pt x="35" y="0"/>
                      <a:pt x="53" y="5"/>
                      <a:pt x="53" y="5"/>
                    </a:cubicBezTo>
                    <a:cubicBezTo>
                      <a:pt x="53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43"/>
              <p:cNvSpPr>
                <a:spLocks/>
              </p:cNvSpPr>
              <p:nvPr/>
            </p:nvSpPr>
            <p:spPr bwMode="auto">
              <a:xfrm>
                <a:off x="6956426" y="614364"/>
                <a:ext cx="119063" cy="114300"/>
              </a:xfrm>
              <a:custGeom>
                <a:avLst/>
                <a:gdLst>
                  <a:gd name="T0" fmla="*/ 11 w 52"/>
                  <a:gd name="T1" fmla="*/ 50 h 50"/>
                  <a:gd name="T2" fmla="*/ 12 w 52"/>
                  <a:gd name="T3" fmla="*/ 19 h 50"/>
                  <a:gd name="T4" fmla="*/ 42 w 52"/>
                  <a:gd name="T5" fmla="*/ 0 h 50"/>
                  <a:gd name="T6" fmla="*/ 11 w 5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0">
                    <a:moveTo>
                      <a:pt x="11" y="50"/>
                    </a:moveTo>
                    <a:cubicBezTo>
                      <a:pt x="11" y="50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6"/>
                      <a:pt x="11" y="5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5" name="Freeform 44"/>
              <p:cNvSpPr>
                <a:spLocks/>
              </p:cNvSpPr>
              <p:nvPr/>
            </p:nvSpPr>
            <p:spPr bwMode="auto">
              <a:xfrm>
                <a:off x="6931026" y="493714"/>
                <a:ext cx="119063" cy="115888"/>
              </a:xfrm>
              <a:custGeom>
                <a:avLst/>
                <a:gdLst>
                  <a:gd name="T0" fmla="*/ 11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1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1" y="51"/>
                    </a:moveTo>
                    <a:cubicBezTo>
                      <a:pt x="11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1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" name="Freeform 45"/>
              <p:cNvSpPr>
                <a:spLocks/>
              </p:cNvSpPr>
              <p:nvPr/>
            </p:nvSpPr>
            <p:spPr bwMode="auto">
              <a:xfrm>
                <a:off x="6819901" y="395289"/>
                <a:ext cx="115888" cy="115888"/>
              </a:xfrm>
              <a:custGeom>
                <a:avLst/>
                <a:gdLst>
                  <a:gd name="T0" fmla="*/ 10 w 51"/>
                  <a:gd name="T1" fmla="*/ 51 h 51"/>
                  <a:gd name="T2" fmla="*/ 11 w 51"/>
                  <a:gd name="T3" fmla="*/ 19 h 51"/>
                  <a:gd name="T4" fmla="*/ 41 w 51"/>
                  <a:gd name="T5" fmla="*/ 0 h 51"/>
                  <a:gd name="T6" fmla="*/ 10 w 51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1">
                    <a:moveTo>
                      <a:pt x="10" y="51"/>
                    </a:moveTo>
                    <a:cubicBezTo>
                      <a:pt x="10" y="51"/>
                      <a:pt x="0" y="33"/>
                      <a:pt x="11" y="19"/>
                    </a:cubicBezTo>
                    <a:cubicBezTo>
                      <a:pt x="23" y="5"/>
                      <a:pt x="41" y="0"/>
                      <a:pt x="41" y="0"/>
                    </a:cubicBezTo>
                    <a:cubicBezTo>
                      <a:pt x="41" y="0"/>
                      <a:pt x="51" y="47"/>
                      <a:pt x="10" y="51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" name="Freeform 46"/>
              <p:cNvSpPr>
                <a:spLocks/>
              </p:cNvSpPr>
              <p:nvPr/>
            </p:nvSpPr>
            <p:spPr bwMode="auto">
              <a:xfrm>
                <a:off x="6637338" y="369889"/>
                <a:ext cx="114300" cy="131763"/>
              </a:xfrm>
              <a:custGeom>
                <a:avLst/>
                <a:gdLst>
                  <a:gd name="T0" fmla="*/ 25 w 50"/>
                  <a:gd name="T1" fmla="*/ 58 h 58"/>
                  <a:gd name="T2" fmla="*/ 3 w 50"/>
                  <a:gd name="T3" fmla="*/ 35 h 58"/>
                  <a:gd name="T4" fmla="*/ 9 w 50"/>
                  <a:gd name="T5" fmla="*/ 0 h 58"/>
                  <a:gd name="T6" fmla="*/ 25 w 50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58">
                    <a:moveTo>
                      <a:pt x="25" y="58"/>
                    </a:moveTo>
                    <a:cubicBezTo>
                      <a:pt x="25" y="58"/>
                      <a:pt x="5" y="53"/>
                      <a:pt x="3" y="35"/>
                    </a:cubicBezTo>
                    <a:cubicBezTo>
                      <a:pt x="0" y="17"/>
                      <a:pt x="9" y="0"/>
                      <a:pt x="9" y="0"/>
                    </a:cubicBezTo>
                    <a:cubicBezTo>
                      <a:pt x="9" y="0"/>
                      <a:pt x="50" y="24"/>
                      <a:pt x="25" y="58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8" name="Freeform 47"/>
              <p:cNvSpPr>
                <a:spLocks/>
              </p:cNvSpPr>
              <p:nvPr/>
            </p:nvSpPr>
            <p:spPr bwMode="auto">
              <a:xfrm>
                <a:off x="6975476" y="987426"/>
                <a:ext cx="131763" cy="111125"/>
              </a:xfrm>
              <a:custGeom>
                <a:avLst/>
                <a:gdLst>
                  <a:gd name="T0" fmla="*/ 0 w 58"/>
                  <a:gd name="T1" fmla="*/ 19 h 49"/>
                  <a:gd name="T2" fmla="*/ 25 w 58"/>
                  <a:gd name="T3" fmla="*/ 0 h 49"/>
                  <a:gd name="T4" fmla="*/ 58 w 58"/>
                  <a:gd name="T5" fmla="*/ 10 h 49"/>
                  <a:gd name="T6" fmla="*/ 0 w 58"/>
                  <a:gd name="T7" fmla="*/ 1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49">
                    <a:moveTo>
                      <a:pt x="0" y="19"/>
                    </a:moveTo>
                    <a:cubicBezTo>
                      <a:pt x="0" y="19"/>
                      <a:pt x="7" y="0"/>
                      <a:pt x="25" y="0"/>
                    </a:cubicBezTo>
                    <a:cubicBezTo>
                      <a:pt x="43" y="0"/>
                      <a:pt x="58" y="10"/>
                      <a:pt x="58" y="10"/>
                    </a:cubicBezTo>
                    <a:cubicBezTo>
                      <a:pt x="58" y="10"/>
                      <a:pt x="29" y="49"/>
                      <a:pt x="0" y="19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48"/>
              <p:cNvSpPr>
                <a:spLocks/>
              </p:cNvSpPr>
              <p:nvPr/>
            </p:nvSpPr>
            <p:spPr bwMode="auto">
              <a:xfrm>
                <a:off x="6996113" y="895351"/>
                <a:ext cx="120650" cy="112713"/>
              </a:xfrm>
              <a:custGeom>
                <a:avLst/>
                <a:gdLst>
                  <a:gd name="T0" fmla="*/ 0 w 53"/>
                  <a:gd name="T1" fmla="*/ 20 h 49"/>
                  <a:gd name="T2" fmla="*/ 23 w 53"/>
                  <a:gd name="T3" fmla="*/ 0 h 49"/>
                  <a:gd name="T4" fmla="*/ 53 w 53"/>
                  <a:gd name="T5" fmla="*/ 11 h 49"/>
                  <a:gd name="T6" fmla="*/ 0 w 53"/>
                  <a:gd name="T7" fmla="*/ 2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49">
                    <a:moveTo>
                      <a:pt x="0" y="20"/>
                    </a:moveTo>
                    <a:cubicBezTo>
                      <a:pt x="0" y="20"/>
                      <a:pt x="7" y="1"/>
                      <a:pt x="23" y="0"/>
                    </a:cubicBezTo>
                    <a:cubicBezTo>
                      <a:pt x="39" y="0"/>
                      <a:pt x="53" y="11"/>
                      <a:pt x="53" y="11"/>
                    </a:cubicBezTo>
                    <a:cubicBezTo>
                      <a:pt x="53" y="11"/>
                      <a:pt x="26" y="49"/>
                      <a:pt x="0" y="20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0" name="Freeform 49"/>
              <p:cNvSpPr>
                <a:spLocks/>
              </p:cNvSpPr>
              <p:nvPr/>
            </p:nvSpPr>
            <p:spPr bwMode="auto">
              <a:xfrm>
                <a:off x="7151688" y="860426"/>
                <a:ext cx="103188" cy="101600"/>
              </a:xfrm>
              <a:custGeom>
                <a:avLst/>
                <a:gdLst>
                  <a:gd name="T0" fmla="*/ 0 w 45"/>
                  <a:gd name="T1" fmla="*/ 15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5"/>
                    </a:moveTo>
                    <a:cubicBezTo>
                      <a:pt x="0" y="15"/>
                      <a:pt x="10" y="0"/>
                      <a:pt x="23" y="4"/>
                    </a:cubicBezTo>
                    <a:cubicBezTo>
                      <a:pt x="37" y="8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5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50"/>
              <p:cNvSpPr>
                <a:spLocks/>
              </p:cNvSpPr>
              <p:nvPr/>
            </p:nvSpPr>
            <p:spPr bwMode="auto">
              <a:xfrm>
                <a:off x="7137401" y="942976"/>
                <a:ext cx="103188" cy="101600"/>
              </a:xfrm>
              <a:custGeom>
                <a:avLst/>
                <a:gdLst>
                  <a:gd name="T0" fmla="*/ 0 w 45"/>
                  <a:gd name="T1" fmla="*/ 14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4"/>
                    </a:moveTo>
                    <a:cubicBezTo>
                      <a:pt x="0" y="14"/>
                      <a:pt x="10" y="0"/>
                      <a:pt x="23" y="4"/>
                    </a:cubicBezTo>
                    <a:cubicBezTo>
                      <a:pt x="37" y="7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4"/>
                    </a:cubicBezTo>
                    <a:close/>
                  </a:path>
                </a:pathLst>
              </a:custGeom>
              <a:solidFill>
                <a:srgbClr val="8AC5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-157987" y="2299695"/>
              <a:ext cx="1161827" cy="2843807"/>
              <a:chOff x="1836764" y="1643463"/>
              <a:chExt cx="1161826" cy="284380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836764" y="1643463"/>
                <a:ext cx="1161826" cy="2843806"/>
                <a:chOff x="1764255" y="1643463"/>
                <a:chExt cx="1161826" cy="2843806"/>
              </a:xfrm>
            </p:grpSpPr>
            <p:grpSp>
              <p:nvGrpSpPr>
                <p:cNvPr id="12" name="Group 11"/>
                <p:cNvGrpSpPr/>
                <p:nvPr/>
              </p:nvGrpSpPr>
              <p:grpSpPr>
                <a:xfrm>
                  <a:off x="1764255" y="1643463"/>
                  <a:ext cx="1161826" cy="2843806"/>
                  <a:chOff x="1764254" y="1643463"/>
                  <a:chExt cx="1409253" cy="2843806"/>
                </a:xfrm>
              </p:grpSpPr>
              <p:sp>
                <p:nvSpPr>
                  <p:cNvPr id="7" name="Rectangle 6"/>
                  <p:cNvSpPr/>
                  <p:nvPr/>
                </p:nvSpPr>
                <p:spPr>
                  <a:xfrm>
                    <a:off x="1764254" y="2183214"/>
                    <a:ext cx="1398495" cy="2304055"/>
                  </a:xfrm>
                  <a:prstGeom prst="rect">
                    <a:avLst/>
                  </a:prstGeom>
                  <a:solidFill>
                    <a:schemeClr val="accent1"/>
                  </a:solidFill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Oval 7"/>
                  <p:cNvSpPr/>
                  <p:nvPr/>
                </p:nvSpPr>
                <p:spPr>
                  <a:xfrm>
                    <a:off x="1764254" y="1643463"/>
                    <a:ext cx="1409253" cy="1208658"/>
                  </a:xfrm>
                  <a:prstGeom prst="ellipse">
                    <a:avLst/>
                  </a:prstGeom>
                  <a:solidFill>
                    <a:schemeClr val="accent1"/>
                  </a:solidFill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/>
                  </a:p>
                </p:txBody>
              </p:sp>
            </p:grpSp>
            <p:sp>
              <p:nvSpPr>
                <p:cNvPr id="11" name="Rectangle 10"/>
                <p:cNvSpPr/>
                <p:nvPr/>
              </p:nvSpPr>
              <p:spPr>
                <a:xfrm>
                  <a:off x="1922609" y="1813787"/>
                  <a:ext cx="847086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sr-Latn-RS" sz="4000" dirty="0">
                      <a:solidFill>
                        <a:schemeClr val="accent1">
                          <a:lumMod val="50000"/>
                        </a:schemeClr>
                      </a:solidFill>
                      <a:latin typeface="Raleway"/>
                      <a:cs typeface="Raleway"/>
                    </a:rPr>
                    <a:t>pH</a:t>
                  </a:r>
                  <a:endParaRPr lang="en-US" dirty="0">
                    <a:solidFill>
                      <a:schemeClr val="accent1">
                        <a:lumMod val="50000"/>
                      </a:schemeClr>
                    </a:solidFill>
                    <a:latin typeface="Raleway"/>
                    <a:cs typeface="Raleway"/>
                  </a:endParaRPr>
                </a:p>
              </p:txBody>
            </p:sp>
          </p:grpSp>
          <p:sp>
            <p:nvSpPr>
              <p:cNvPr id="10" name="Rectangle 9"/>
              <p:cNvSpPr/>
              <p:nvPr/>
            </p:nvSpPr>
            <p:spPr>
              <a:xfrm>
                <a:off x="1851613" y="3127481"/>
                <a:ext cx="109682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r-Latn-RS" b="1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Raleway"/>
                  </a:rPr>
                  <a:t>Postavite </a:t>
                </a:r>
              </a:p>
              <a:p>
                <a:pPr algn="ctr"/>
                <a:r>
                  <a:rPr lang="sr-Latn-RS" b="1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Raleway"/>
                  </a:rPr>
                  <a:t>merače</a:t>
                </a:r>
                <a:endParaRPr lang="en-US" b="1" dirty="0">
                  <a:solidFill>
                    <a:schemeClr val="bg1"/>
                  </a:solidFill>
                  <a:latin typeface="Calibri Light" panose="020F0302020204030204" pitchFamily="34" charset="0"/>
                  <a:cs typeface="Raleway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84213" y="1797037"/>
              <a:ext cx="1152957" cy="3346464"/>
              <a:chOff x="2998590" y="847398"/>
              <a:chExt cx="1152957" cy="3346464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998590" y="1506072"/>
                <a:ext cx="1152957" cy="268779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998590" y="847398"/>
                <a:ext cx="1152000" cy="120865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143194" y="987333"/>
                <a:ext cx="88008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r-Latn-RS" sz="4000" b="1" dirty="0">
                    <a:solidFill>
                      <a:schemeClr val="accent2">
                        <a:lumMod val="50000"/>
                      </a:schemeClr>
                    </a:solidFill>
                    <a:latin typeface="Raleway"/>
                    <a:cs typeface="Raleway"/>
                  </a:rPr>
                  <a:t>Na</a:t>
                </a:r>
                <a:endParaRPr lang="en-US" sz="4000" dirty="0">
                  <a:solidFill>
                    <a:schemeClr val="accent2">
                      <a:lumMod val="50000"/>
                    </a:schemeClr>
                  </a:solidFill>
                  <a:latin typeface="Raleway"/>
                  <a:cs typeface="Raleway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039871" y="1863061"/>
                <a:ext cx="1062212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1600" b="1" dirty="0">
                  <a:solidFill>
                    <a:schemeClr val="bg1"/>
                  </a:solidFill>
                  <a:latin typeface="Raleway"/>
                  <a:cs typeface="Raleway"/>
                </a:endParaRPr>
              </a:p>
              <a:p>
                <a:pPr algn="ctr"/>
                <a:r>
                  <a:rPr lang="sr-Latn-RS" b="1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Raleway"/>
                  </a:rPr>
                  <a:t>Prikažite ih na mapi</a:t>
                </a:r>
                <a:endParaRPr lang="en-US" b="1" dirty="0">
                  <a:solidFill>
                    <a:schemeClr val="bg1"/>
                  </a:solidFill>
                  <a:latin typeface="Calibri Light" panose="020F0302020204030204" pitchFamily="34" charset="0"/>
                  <a:cs typeface="Raleway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1996335" y="2202873"/>
              <a:ext cx="1357796" cy="2940630"/>
              <a:chOff x="4010710" y="836639"/>
              <a:chExt cx="1357794" cy="294063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144269" y="1495313"/>
                <a:ext cx="1152957" cy="228195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144269" y="836639"/>
                <a:ext cx="1161826" cy="1208658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4010710" y="904402"/>
                <a:ext cx="135779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r-Latn-RS" sz="4000" b="1" dirty="0">
                    <a:solidFill>
                      <a:schemeClr val="accent3">
                        <a:lumMod val="50000"/>
                      </a:schemeClr>
                    </a:solidFill>
                    <a:latin typeface="Raleway"/>
                    <a:cs typeface="Raleway"/>
                  </a:rPr>
                  <a:t>Ca</a:t>
                </a:r>
                <a:endParaRPr lang="en-US" sz="4000" dirty="0">
                  <a:solidFill>
                    <a:schemeClr val="accent3">
                      <a:lumMod val="50000"/>
                    </a:schemeClr>
                  </a:solidFill>
                  <a:latin typeface="Raleway"/>
                  <a:cs typeface="Raleway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204890" y="2110206"/>
                <a:ext cx="106221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r-Latn-RS" b="1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Raleway"/>
                  </a:rPr>
                  <a:t>Pratite merenja</a:t>
                </a:r>
                <a:endParaRPr lang="en-US" b="1" dirty="0">
                  <a:solidFill>
                    <a:schemeClr val="bg1"/>
                  </a:solidFill>
                  <a:latin typeface="Calibri Light" panose="020F0302020204030204" pitchFamily="34" charset="0"/>
                  <a:cs typeface="Raleway"/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3282849" y="1955523"/>
              <a:ext cx="1152957" cy="3187979"/>
              <a:chOff x="4144269" y="866762"/>
              <a:chExt cx="1152957" cy="318797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4144269" y="1495312"/>
                <a:ext cx="1152957" cy="255942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144269" y="866762"/>
                <a:ext cx="1150111" cy="1208658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551141" y="950841"/>
                <a:ext cx="35277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r-Latn-RS" sz="4000" b="1" dirty="0">
                    <a:solidFill>
                      <a:schemeClr val="accent4">
                        <a:lumMod val="50000"/>
                      </a:schemeClr>
                    </a:solidFill>
                    <a:latin typeface="Raleway"/>
                    <a:cs typeface="Raleway"/>
                  </a:rPr>
                  <a:t>N</a:t>
                </a:r>
                <a:endParaRPr lang="en-US" sz="4000" dirty="0">
                  <a:solidFill>
                    <a:schemeClr val="accent4">
                      <a:lumMod val="50000"/>
                    </a:schemeClr>
                  </a:solidFill>
                  <a:latin typeface="Raleway"/>
                  <a:cs typeface="Raleway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4191988" y="1863061"/>
                <a:ext cx="106221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r-Latn-RS" b="1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Raleway"/>
                  </a:rPr>
                  <a:t>Očuvajte kvalitet zemljišta</a:t>
                </a:r>
                <a:endParaRPr lang="en-US" b="1" dirty="0">
                  <a:solidFill>
                    <a:schemeClr val="bg1"/>
                  </a:solidFill>
                  <a:latin typeface="Calibri Light" panose="020F0302020204030204" pitchFamily="34" charset="0"/>
                  <a:cs typeface="Raleway"/>
                </a:endParaRPr>
              </a:p>
            </p:txBody>
          </p:sp>
        </p:grpSp>
        <p:sp>
          <p:nvSpPr>
            <p:cNvPr id="283" name="Shape 678"/>
            <p:cNvSpPr/>
            <p:nvPr/>
          </p:nvSpPr>
          <p:spPr>
            <a:xfrm>
              <a:off x="1021207" y="653017"/>
              <a:ext cx="725655" cy="548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599" extrusionOk="0">
                  <a:moveTo>
                    <a:pt x="9998" y="0"/>
                  </a:moveTo>
                  <a:cubicBezTo>
                    <a:pt x="8290" y="0"/>
                    <a:pt x="6583" y="898"/>
                    <a:pt x="5280" y="2695"/>
                  </a:cubicBezTo>
                  <a:cubicBezTo>
                    <a:pt x="4945" y="3157"/>
                    <a:pt x="4653" y="3657"/>
                    <a:pt x="4404" y="4183"/>
                  </a:cubicBezTo>
                  <a:cubicBezTo>
                    <a:pt x="4392" y="4208"/>
                    <a:pt x="4384" y="4235"/>
                    <a:pt x="4373" y="4260"/>
                  </a:cubicBezTo>
                  <a:cubicBezTo>
                    <a:pt x="3891" y="5302"/>
                    <a:pt x="3576" y="6445"/>
                    <a:pt x="3429" y="7623"/>
                  </a:cubicBezTo>
                  <a:cubicBezTo>
                    <a:pt x="3428" y="7624"/>
                    <a:pt x="3429" y="7625"/>
                    <a:pt x="3429" y="7625"/>
                  </a:cubicBezTo>
                  <a:cubicBezTo>
                    <a:pt x="3353" y="8227"/>
                    <a:pt x="3322" y="8835"/>
                    <a:pt x="3334" y="9444"/>
                  </a:cubicBezTo>
                  <a:cubicBezTo>
                    <a:pt x="2594" y="9714"/>
                    <a:pt x="1894" y="10243"/>
                    <a:pt x="1314" y="11042"/>
                  </a:cubicBezTo>
                  <a:cubicBezTo>
                    <a:pt x="-438" y="13459"/>
                    <a:pt x="-438" y="17375"/>
                    <a:pt x="1314" y="19792"/>
                  </a:cubicBezTo>
                  <a:cubicBezTo>
                    <a:pt x="2134" y="20922"/>
                    <a:pt x="3192" y="21516"/>
                    <a:pt x="4265" y="21589"/>
                  </a:cubicBezTo>
                  <a:lnTo>
                    <a:pt x="4265" y="21598"/>
                  </a:lnTo>
                  <a:lnTo>
                    <a:pt x="4385" y="21598"/>
                  </a:lnTo>
                  <a:cubicBezTo>
                    <a:pt x="4453" y="21600"/>
                    <a:pt x="4520" y="21600"/>
                    <a:pt x="4588" y="21598"/>
                  </a:cubicBezTo>
                  <a:lnTo>
                    <a:pt x="16136" y="21598"/>
                  </a:lnTo>
                  <a:cubicBezTo>
                    <a:pt x="16204" y="21600"/>
                    <a:pt x="16271" y="21600"/>
                    <a:pt x="16339" y="21598"/>
                  </a:cubicBezTo>
                  <a:lnTo>
                    <a:pt x="16392" y="21598"/>
                  </a:lnTo>
                  <a:lnTo>
                    <a:pt x="16392" y="21594"/>
                  </a:lnTo>
                  <a:cubicBezTo>
                    <a:pt x="17488" y="21543"/>
                    <a:pt x="18573" y="20945"/>
                    <a:pt x="19410" y="19792"/>
                  </a:cubicBezTo>
                  <a:cubicBezTo>
                    <a:pt x="21162" y="17375"/>
                    <a:pt x="21162" y="13459"/>
                    <a:pt x="19410" y="11042"/>
                  </a:cubicBezTo>
                  <a:cubicBezTo>
                    <a:pt x="18644" y="9985"/>
                    <a:pt x="17669" y="9391"/>
                    <a:pt x="16668" y="9259"/>
                  </a:cubicBezTo>
                  <a:cubicBezTo>
                    <a:pt x="16668" y="9255"/>
                    <a:pt x="16668" y="9252"/>
                    <a:pt x="16668" y="9248"/>
                  </a:cubicBezTo>
                  <a:cubicBezTo>
                    <a:pt x="16672" y="8065"/>
                    <a:pt x="16513" y="6881"/>
                    <a:pt x="16188" y="5766"/>
                  </a:cubicBezTo>
                  <a:cubicBezTo>
                    <a:pt x="16188" y="5764"/>
                    <a:pt x="16186" y="5762"/>
                    <a:pt x="16186" y="5759"/>
                  </a:cubicBezTo>
                  <a:cubicBezTo>
                    <a:pt x="15860" y="4644"/>
                    <a:pt x="15371" y="3599"/>
                    <a:pt x="14715" y="2695"/>
                  </a:cubicBezTo>
                  <a:cubicBezTo>
                    <a:pt x="13412" y="898"/>
                    <a:pt x="11705" y="0"/>
                    <a:pt x="999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 sz="3200"/>
              </a:pPr>
              <a:endParaRPr sz="3200" dirty="0">
                <a:solidFill>
                  <a:srgbClr val="35B0D5"/>
                </a:solidFill>
              </a:endParaRPr>
            </a:p>
          </p:txBody>
        </p:sp>
        <p:sp>
          <p:nvSpPr>
            <p:cNvPr id="284" name="Shape 678"/>
            <p:cNvSpPr/>
            <p:nvPr/>
          </p:nvSpPr>
          <p:spPr>
            <a:xfrm>
              <a:off x="5206050" y="1906807"/>
              <a:ext cx="725655" cy="548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599" extrusionOk="0">
                  <a:moveTo>
                    <a:pt x="9998" y="0"/>
                  </a:moveTo>
                  <a:cubicBezTo>
                    <a:pt x="8290" y="0"/>
                    <a:pt x="6583" y="898"/>
                    <a:pt x="5280" y="2695"/>
                  </a:cubicBezTo>
                  <a:cubicBezTo>
                    <a:pt x="4945" y="3157"/>
                    <a:pt x="4653" y="3657"/>
                    <a:pt x="4404" y="4183"/>
                  </a:cubicBezTo>
                  <a:cubicBezTo>
                    <a:pt x="4392" y="4208"/>
                    <a:pt x="4384" y="4235"/>
                    <a:pt x="4373" y="4260"/>
                  </a:cubicBezTo>
                  <a:cubicBezTo>
                    <a:pt x="3891" y="5302"/>
                    <a:pt x="3576" y="6445"/>
                    <a:pt x="3429" y="7623"/>
                  </a:cubicBezTo>
                  <a:cubicBezTo>
                    <a:pt x="3428" y="7624"/>
                    <a:pt x="3429" y="7625"/>
                    <a:pt x="3429" y="7625"/>
                  </a:cubicBezTo>
                  <a:cubicBezTo>
                    <a:pt x="3353" y="8227"/>
                    <a:pt x="3322" y="8835"/>
                    <a:pt x="3334" y="9444"/>
                  </a:cubicBezTo>
                  <a:cubicBezTo>
                    <a:pt x="2594" y="9714"/>
                    <a:pt x="1894" y="10243"/>
                    <a:pt x="1314" y="11042"/>
                  </a:cubicBezTo>
                  <a:cubicBezTo>
                    <a:pt x="-438" y="13459"/>
                    <a:pt x="-438" y="17375"/>
                    <a:pt x="1314" y="19792"/>
                  </a:cubicBezTo>
                  <a:cubicBezTo>
                    <a:pt x="2134" y="20922"/>
                    <a:pt x="3192" y="21516"/>
                    <a:pt x="4265" y="21589"/>
                  </a:cubicBezTo>
                  <a:lnTo>
                    <a:pt x="4265" y="21598"/>
                  </a:lnTo>
                  <a:lnTo>
                    <a:pt x="4385" y="21598"/>
                  </a:lnTo>
                  <a:cubicBezTo>
                    <a:pt x="4453" y="21600"/>
                    <a:pt x="4520" y="21600"/>
                    <a:pt x="4588" y="21598"/>
                  </a:cubicBezTo>
                  <a:lnTo>
                    <a:pt x="16136" y="21598"/>
                  </a:lnTo>
                  <a:cubicBezTo>
                    <a:pt x="16204" y="21600"/>
                    <a:pt x="16271" y="21600"/>
                    <a:pt x="16339" y="21598"/>
                  </a:cubicBezTo>
                  <a:lnTo>
                    <a:pt x="16392" y="21598"/>
                  </a:lnTo>
                  <a:lnTo>
                    <a:pt x="16392" y="21594"/>
                  </a:lnTo>
                  <a:cubicBezTo>
                    <a:pt x="17488" y="21543"/>
                    <a:pt x="18573" y="20945"/>
                    <a:pt x="19410" y="19792"/>
                  </a:cubicBezTo>
                  <a:cubicBezTo>
                    <a:pt x="21162" y="17375"/>
                    <a:pt x="21162" y="13459"/>
                    <a:pt x="19410" y="11042"/>
                  </a:cubicBezTo>
                  <a:cubicBezTo>
                    <a:pt x="18644" y="9985"/>
                    <a:pt x="17669" y="9391"/>
                    <a:pt x="16668" y="9259"/>
                  </a:cubicBezTo>
                  <a:cubicBezTo>
                    <a:pt x="16668" y="9255"/>
                    <a:pt x="16668" y="9252"/>
                    <a:pt x="16668" y="9248"/>
                  </a:cubicBezTo>
                  <a:cubicBezTo>
                    <a:pt x="16672" y="8065"/>
                    <a:pt x="16513" y="6881"/>
                    <a:pt x="16188" y="5766"/>
                  </a:cubicBezTo>
                  <a:cubicBezTo>
                    <a:pt x="16188" y="5764"/>
                    <a:pt x="16186" y="5762"/>
                    <a:pt x="16186" y="5759"/>
                  </a:cubicBezTo>
                  <a:cubicBezTo>
                    <a:pt x="15860" y="4644"/>
                    <a:pt x="15371" y="3599"/>
                    <a:pt x="14715" y="2695"/>
                  </a:cubicBezTo>
                  <a:cubicBezTo>
                    <a:pt x="13412" y="898"/>
                    <a:pt x="11705" y="0"/>
                    <a:pt x="999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 sz="3200"/>
              </a:pPr>
              <a:endParaRPr sz="3200" dirty="0">
                <a:solidFill>
                  <a:srgbClr val="35B0D5"/>
                </a:solidFill>
              </a:endParaRPr>
            </a:p>
          </p:txBody>
        </p:sp>
        <p:sp>
          <p:nvSpPr>
            <p:cNvPr id="285" name="Shape 678"/>
            <p:cNvSpPr/>
            <p:nvPr/>
          </p:nvSpPr>
          <p:spPr>
            <a:xfrm>
              <a:off x="3974400" y="1022178"/>
              <a:ext cx="483607" cy="365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599" extrusionOk="0">
                  <a:moveTo>
                    <a:pt x="9998" y="0"/>
                  </a:moveTo>
                  <a:cubicBezTo>
                    <a:pt x="8290" y="0"/>
                    <a:pt x="6583" y="898"/>
                    <a:pt x="5280" y="2695"/>
                  </a:cubicBezTo>
                  <a:cubicBezTo>
                    <a:pt x="4945" y="3157"/>
                    <a:pt x="4653" y="3657"/>
                    <a:pt x="4404" y="4183"/>
                  </a:cubicBezTo>
                  <a:cubicBezTo>
                    <a:pt x="4392" y="4208"/>
                    <a:pt x="4384" y="4235"/>
                    <a:pt x="4373" y="4260"/>
                  </a:cubicBezTo>
                  <a:cubicBezTo>
                    <a:pt x="3891" y="5302"/>
                    <a:pt x="3576" y="6445"/>
                    <a:pt x="3429" y="7623"/>
                  </a:cubicBezTo>
                  <a:cubicBezTo>
                    <a:pt x="3428" y="7624"/>
                    <a:pt x="3429" y="7625"/>
                    <a:pt x="3429" y="7625"/>
                  </a:cubicBezTo>
                  <a:cubicBezTo>
                    <a:pt x="3353" y="8227"/>
                    <a:pt x="3322" y="8835"/>
                    <a:pt x="3334" y="9444"/>
                  </a:cubicBezTo>
                  <a:cubicBezTo>
                    <a:pt x="2594" y="9714"/>
                    <a:pt x="1894" y="10243"/>
                    <a:pt x="1314" y="11042"/>
                  </a:cubicBezTo>
                  <a:cubicBezTo>
                    <a:pt x="-438" y="13459"/>
                    <a:pt x="-438" y="17375"/>
                    <a:pt x="1314" y="19792"/>
                  </a:cubicBezTo>
                  <a:cubicBezTo>
                    <a:pt x="2134" y="20922"/>
                    <a:pt x="3192" y="21516"/>
                    <a:pt x="4265" y="21589"/>
                  </a:cubicBezTo>
                  <a:lnTo>
                    <a:pt x="4265" y="21598"/>
                  </a:lnTo>
                  <a:lnTo>
                    <a:pt x="4385" y="21598"/>
                  </a:lnTo>
                  <a:cubicBezTo>
                    <a:pt x="4453" y="21600"/>
                    <a:pt x="4520" y="21600"/>
                    <a:pt x="4588" y="21598"/>
                  </a:cubicBezTo>
                  <a:lnTo>
                    <a:pt x="16136" y="21598"/>
                  </a:lnTo>
                  <a:cubicBezTo>
                    <a:pt x="16204" y="21600"/>
                    <a:pt x="16271" y="21600"/>
                    <a:pt x="16339" y="21598"/>
                  </a:cubicBezTo>
                  <a:lnTo>
                    <a:pt x="16392" y="21598"/>
                  </a:lnTo>
                  <a:lnTo>
                    <a:pt x="16392" y="21594"/>
                  </a:lnTo>
                  <a:cubicBezTo>
                    <a:pt x="17488" y="21543"/>
                    <a:pt x="18573" y="20945"/>
                    <a:pt x="19410" y="19792"/>
                  </a:cubicBezTo>
                  <a:cubicBezTo>
                    <a:pt x="21162" y="17375"/>
                    <a:pt x="21162" y="13459"/>
                    <a:pt x="19410" y="11042"/>
                  </a:cubicBezTo>
                  <a:cubicBezTo>
                    <a:pt x="18644" y="9985"/>
                    <a:pt x="17669" y="9391"/>
                    <a:pt x="16668" y="9259"/>
                  </a:cubicBezTo>
                  <a:cubicBezTo>
                    <a:pt x="16668" y="9255"/>
                    <a:pt x="16668" y="9252"/>
                    <a:pt x="16668" y="9248"/>
                  </a:cubicBezTo>
                  <a:cubicBezTo>
                    <a:pt x="16672" y="8065"/>
                    <a:pt x="16513" y="6881"/>
                    <a:pt x="16188" y="5766"/>
                  </a:cubicBezTo>
                  <a:cubicBezTo>
                    <a:pt x="16188" y="5764"/>
                    <a:pt x="16186" y="5762"/>
                    <a:pt x="16186" y="5759"/>
                  </a:cubicBezTo>
                  <a:cubicBezTo>
                    <a:pt x="15860" y="4644"/>
                    <a:pt x="15371" y="3599"/>
                    <a:pt x="14715" y="2695"/>
                  </a:cubicBezTo>
                  <a:cubicBezTo>
                    <a:pt x="13412" y="898"/>
                    <a:pt x="11705" y="0"/>
                    <a:pt x="999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 sz="3200"/>
              </a:pPr>
              <a:endParaRPr sz="3200" dirty="0">
                <a:solidFill>
                  <a:srgbClr val="35B0D5"/>
                </a:solidFill>
              </a:endParaRPr>
            </a:p>
          </p:txBody>
        </p:sp>
        <p:sp>
          <p:nvSpPr>
            <p:cNvPr id="286" name="Shape 678"/>
            <p:cNvSpPr/>
            <p:nvPr/>
          </p:nvSpPr>
          <p:spPr>
            <a:xfrm>
              <a:off x="2850514" y="686064"/>
              <a:ext cx="535865" cy="404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4" h="21599" extrusionOk="0">
                  <a:moveTo>
                    <a:pt x="9998" y="0"/>
                  </a:moveTo>
                  <a:cubicBezTo>
                    <a:pt x="8290" y="0"/>
                    <a:pt x="6583" y="898"/>
                    <a:pt x="5280" y="2695"/>
                  </a:cubicBezTo>
                  <a:cubicBezTo>
                    <a:pt x="4945" y="3157"/>
                    <a:pt x="4653" y="3657"/>
                    <a:pt x="4404" y="4183"/>
                  </a:cubicBezTo>
                  <a:cubicBezTo>
                    <a:pt x="4392" y="4208"/>
                    <a:pt x="4384" y="4235"/>
                    <a:pt x="4373" y="4260"/>
                  </a:cubicBezTo>
                  <a:cubicBezTo>
                    <a:pt x="3891" y="5302"/>
                    <a:pt x="3576" y="6445"/>
                    <a:pt x="3429" y="7623"/>
                  </a:cubicBezTo>
                  <a:cubicBezTo>
                    <a:pt x="3428" y="7624"/>
                    <a:pt x="3429" y="7625"/>
                    <a:pt x="3429" y="7625"/>
                  </a:cubicBezTo>
                  <a:cubicBezTo>
                    <a:pt x="3353" y="8227"/>
                    <a:pt x="3322" y="8835"/>
                    <a:pt x="3334" y="9444"/>
                  </a:cubicBezTo>
                  <a:cubicBezTo>
                    <a:pt x="2594" y="9714"/>
                    <a:pt x="1894" y="10243"/>
                    <a:pt x="1314" y="11042"/>
                  </a:cubicBezTo>
                  <a:cubicBezTo>
                    <a:pt x="-438" y="13459"/>
                    <a:pt x="-438" y="17375"/>
                    <a:pt x="1314" y="19792"/>
                  </a:cubicBezTo>
                  <a:cubicBezTo>
                    <a:pt x="2134" y="20922"/>
                    <a:pt x="3192" y="21516"/>
                    <a:pt x="4265" y="21589"/>
                  </a:cubicBezTo>
                  <a:lnTo>
                    <a:pt x="4265" y="21598"/>
                  </a:lnTo>
                  <a:lnTo>
                    <a:pt x="4385" y="21598"/>
                  </a:lnTo>
                  <a:cubicBezTo>
                    <a:pt x="4453" y="21600"/>
                    <a:pt x="4520" y="21600"/>
                    <a:pt x="4588" y="21598"/>
                  </a:cubicBezTo>
                  <a:lnTo>
                    <a:pt x="16136" y="21598"/>
                  </a:lnTo>
                  <a:cubicBezTo>
                    <a:pt x="16204" y="21600"/>
                    <a:pt x="16271" y="21600"/>
                    <a:pt x="16339" y="21598"/>
                  </a:cubicBezTo>
                  <a:lnTo>
                    <a:pt x="16392" y="21598"/>
                  </a:lnTo>
                  <a:lnTo>
                    <a:pt x="16392" y="21594"/>
                  </a:lnTo>
                  <a:cubicBezTo>
                    <a:pt x="17488" y="21543"/>
                    <a:pt x="18573" y="20945"/>
                    <a:pt x="19410" y="19792"/>
                  </a:cubicBezTo>
                  <a:cubicBezTo>
                    <a:pt x="21162" y="17375"/>
                    <a:pt x="21162" y="13459"/>
                    <a:pt x="19410" y="11042"/>
                  </a:cubicBezTo>
                  <a:cubicBezTo>
                    <a:pt x="18644" y="9985"/>
                    <a:pt x="17669" y="9391"/>
                    <a:pt x="16668" y="9259"/>
                  </a:cubicBezTo>
                  <a:cubicBezTo>
                    <a:pt x="16668" y="9255"/>
                    <a:pt x="16668" y="9252"/>
                    <a:pt x="16668" y="9248"/>
                  </a:cubicBezTo>
                  <a:cubicBezTo>
                    <a:pt x="16672" y="8065"/>
                    <a:pt x="16513" y="6881"/>
                    <a:pt x="16188" y="5766"/>
                  </a:cubicBezTo>
                  <a:cubicBezTo>
                    <a:pt x="16188" y="5764"/>
                    <a:pt x="16186" y="5762"/>
                    <a:pt x="16186" y="5759"/>
                  </a:cubicBezTo>
                  <a:cubicBezTo>
                    <a:pt x="15860" y="4644"/>
                    <a:pt x="15371" y="3599"/>
                    <a:pt x="14715" y="2695"/>
                  </a:cubicBezTo>
                  <a:cubicBezTo>
                    <a:pt x="13412" y="898"/>
                    <a:pt x="11705" y="0"/>
                    <a:pt x="999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 sz="3200"/>
              </a:pPr>
              <a:endParaRPr sz="3200" dirty="0">
                <a:solidFill>
                  <a:srgbClr val="35B0D5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4432960" y="2288935"/>
              <a:ext cx="1161827" cy="2854566"/>
              <a:chOff x="4144269" y="836639"/>
              <a:chExt cx="1161826" cy="2854566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4144269" y="1495313"/>
                <a:ext cx="1152957" cy="219589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144269" y="836639"/>
                <a:ext cx="1161826" cy="120865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273722" y="906008"/>
                <a:ext cx="951267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r-Latn-RS" sz="4000" b="1" dirty="0">
                    <a:solidFill>
                      <a:schemeClr val="accent5">
                        <a:lumMod val="50000"/>
                      </a:schemeClr>
                    </a:solidFill>
                    <a:latin typeface="Raleway"/>
                    <a:cs typeface="Raleway"/>
                  </a:rPr>
                  <a:t>Ph</a:t>
                </a:r>
                <a:endParaRPr lang="en-US" sz="4000" dirty="0">
                  <a:solidFill>
                    <a:schemeClr val="accent5">
                      <a:lumMod val="50000"/>
                    </a:schemeClr>
                  </a:solidFill>
                  <a:latin typeface="Raleway"/>
                  <a:cs typeface="Raleway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181087" y="1920986"/>
                <a:ext cx="106221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sr-Latn-RS" b="1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Pratite promene</a:t>
                </a:r>
                <a:endParaRPr lang="en-US" sz="1200" dirty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p:grpSp>
      </p:grpSp>
      <p:sp>
        <p:nvSpPr>
          <p:cNvPr id="241" name="Rectangle: Rounded Corners 240"/>
          <p:cNvSpPr/>
          <p:nvPr/>
        </p:nvSpPr>
        <p:spPr>
          <a:xfrm>
            <a:off x="4983193" y="180696"/>
            <a:ext cx="1666464" cy="32928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2" name="Picture 2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46" y="69506"/>
            <a:ext cx="485578" cy="48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08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PLANTAŽE</a:t>
            </a:r>
            <a:endParaRPr lang="en-US" dirty="0"/>
          </a:p>
        </p:txBody>
      </p:sp>
      <p:grpSp>
        <p:nvGrpSpPr>
          <p:cNvPr id="17565" name="Group 17564"/>
          <p:cNvGrpSpPr/>
          <p:nvPr/>
        </p:nvGrpSpPr>
        <p:grpSpPr>
          <a:xfrm>
            <a:off x="585336" y="691465"/>
            <a:ext cx="3066577" cy="3900685"/>
            <a:chOff x="2975223" y="743983"/>
            <a:chExt cx="3143002" cy="3997898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5040312" y="1370684"/>
              <a:ext cx="1077913" cy="328613"/>
            </a:xfrm>
            <a:custGeom>
              <a:avLst/>
              <a:gdLst>
                <a:gd name="T0" fmla="*/ 214 w 581"/>
                <a:gd name="T1" fmla="*/ 0 h 177"/>
                <a:gd name="T2" fmla="*/ 198 w 581"/>
                <a:gd name="T3" fmla="*/ 1 h 177"/>
                <a:gd name="T4" fmla="*/ 176 w 581"/>
                <a:gd name="T5" fmla="*/ 8 h 177"/>
                <a:gd name="T6" fmla="*/ 143 w 581"/>
                <a:gd name="T7" fmla="*/ 38 h 177"/>
                <a:gd name="T8" fmla="*/ 141 w 581"/>
                <a:gd name="T9" fmla="*/ 39 h 177"/>
                <a:gd name="T10" fmla="*/ 128 w 581"/>
                <a:gd name="T11" fmla="*/ 75 h 177"/>
                <a:gd name="T12" fmla="*/ 118 w 581"/>
                <a:gd name="T13" fmla="*/ 75 h 177"/>
                <a:gd name="T14" fmla="*/ 0 w 581"/>
                <a:gd name="T15" fmla="*/ 177 h 177"/>
                <a:gd name="T16" fmla="*/ 0 w 581"/>
                <a:gd name="T17" fmla="*/ 177 h 177"/>
                <a:gd name="T18" fmla="*/ 581 w 581"/>
                <a:gd name="T19" fmla="*/ 177 h 177"/>
                <a:gd name="T20" fmla="*/ 558 w 581"/>
                <a:gd name="T21" fmla="*/ 127 h 177"/>
                <a:gd name="T22" fmla="*/ 538 w 581"/>
                <a:gd name="T23" fmla="*/ 110 h 177"/>
                <a:gd name="T24" fmla="*/ 490 w 581"/>
                <a:gd name="T25" fmla="*/ 94 h 177"/>
                <a:gd name="T26" fmla="*/ 464 w 581"/>
                <a:gd name="T27" fmla="*/ 95 h 177"/>
                <a:gd name="T28" fmla="*/ 432 w 581"/>
                <a:gd name="T29" fmla="*/ 107 h 177"/>
                <a:gd name="T30" fmla="*/ 415 w 581"/>
                <a:gd name="T31" fmla="*/ 80 h 177"/>
                <a:gd name="T32" fmla="*/ 394 w 581"/>
                <a:gd name="T33" fmla="*/ 62 h 177"/>
                <a:gd name="T34" fmla="*/ 343 w 581"/>
                <a:gd name="T35" fmla="*/ 44 h 177"/>
                <a:gd name="T36" fmla="*/ 316 w 581"/>
                <a:gd name="T37" fmla="*/ 46 h 177"/>
                <a:gd name="T38" fmla="*/ 293 w 581"/>
                <a:gd name="T39" fmla="*/ 53 h 177"/>
                <a:gd name="T40" fmla="*/ 242 w 581"/>
                <a:gd name="T41" fmla="*/ 4 h 177"/>
                <a:gd name="T42" fmla="*/ 214 w 581"/>
                <a:gd name="T4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1" h="177">
                  <a:moveTo>
                    <a:pt x="214" y="0"/>
                  </a:moveTo>
                  <a:cubicBezTo>
                    <a:pt x="209" y="0"/>
                    <a:pt x="203" y="0"/>
                    <a:pt x="198" y="1"/>
                  </a:cubicBezTo>
                  <a:cubicBezTo>
                    <a:pt x="191" y="4"/>
                    <a:pt x="183" y="6"/>
                    <a:pt x="176" y="8"/>
                  </a:cubicBezTo>
                  <a:cubicBezTo>
                    <a:pt x="162" y="15"/>
                    <a:pt x="151" y="25"/>
                    <a:pt x="143" y="38"/>
                  </a:cubicBezTo>
                  <a:cubicBezTo>
                    <a:pt x="142" y="38"/>
                    <a:pt x="142" y="39"/>
                    <a:pt x="141" y="39"/>
                  </a:cubicBezTo>
                  <a:cubicBezTo>
                    <a:pt x="134" y="50"/>
                    <a:pt x="130" y="62"/>
                    <a:pt x="128" y="75"/>
                  </a:cubicBezTo>
                  <a:cubicBezTo>
                    <a:pt x="125" y="75"/>
                    <a:pt x="121" y="75"/>
                    <a:pt x="118" y="75"/>
                  </a:cubicBezTo>
                  <a:cubicBezTo>
                    <a:pt x="58" y="75"/>
                    <a:pt x="4" y="114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581" y="177"/>
                    <a:pt x="581" y="177"/>
                    <a:pt x="581" y="177"/>
                  </a:cubicBezTo>
                  <a:cubicBezTo>
                    <a:pt x="578" y="159"/>
                    <a:pt x="570" y="141"/>
                    <a:pt x="558" y="127"/>
                  </a:cubicBezTo>
                  <a:cubicBezTo>
                    <a:pt x="538" y="110"/>
                    <a:pt x="538" y="110"/>
                    <a:pt x="538" y="110"/>
                  </a:cubicBezTo>
                  <a:cubicBezTo>
                    <a:pt x="523" y="101"/>
                    <a:pt x="507" y="95"/>
                    <a:pt x="490" y="94"/>
                  </a:cubicBezTo>
                  <a:cubicBezTo>
                    <a:pt x="481" y="94"/>
                    <a:pt x="473" y="95"/>
                    <a:pt x="464" y="95"/>
                  </a:cubicBezTo>
                  <a:cubicBezTo>
                    <a:pt x="453" y="97"/>
                    <a:pt x="442" y="101"/>
                    <a:pt x="432" y="107"/>
                  </a:cubicBezTo>
                  <a:cubicBezTo>
                    <a:pt x="428" y="97"/>
                    <a:pt x="422" y="88"/>
                    <a:pt x="415" y="80"/>
                  </a:cubicBezTo>
                  <a:cubicBezTo>
                    <a:pt x="408" y="74"/>
                    <a:pt x="401" y="68"/>
                    <a:pt x="394" y="62"/>
                  </a:cubicBezTo>
                  <a:cubicBezTo>
                    <a:pt x="379" y="52"/>
                    <a:pt x="362" y="46"/>
                    <a:pt x="343" y="44"/>
                  </a:cubicBezTo>
                  <a:cubicBezTo>
                    <a:pt x="334" y="45"/>
                    <a:pt x="325" y="45"/>
                    <a:pt x="316" y="46"/>
                  </a:cubicBezTo>
                  <a:cubicBezTo>
                    <a:pt x="308" y="47"/>
                    <a:pt x="300" y="50"/>
                    <a:pt x="293" y="53"/>
                  </a:cubicBezTo>
                  <a:cubicBezTo>
                    <a:pt x="283" y="31"/>
                    <a:pt x="265" y="13"/>
                    <a:pt x="242" y="4"/>
                  </a:cubicBezTo>
                  <a:cubicBezTo>
                    <a:pt x="232" y="1"/>
                    <a:pt x="223" y="0"/>
                    <a:pt x="214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6"/>
            <p:cNvSpPr>
              <a:spLocks/>
            </p:cNvSpPr>
            <p:nvPr/>
          </p:nvSpPr>
          <p:spPr bwMode="auto">
            <a:xfrm>
              <a:off x="2975223" y="1670506"/>
              <a:ext cx="1077913" cy="328613"/>
            </a:xfrm>
            <a:custGeom>
              <a:avLst/>
              <a:gdLst>
                <a:gd name="T0" fmla="*/ 214 w 581"/>
                <a:gd name="T1" fmla="*/ 0 h 177"/>
                <a:gd name="T2" fmla="*/ 198 w 581"/>
                <a:gd name="T3" fmla="*/ 1 h 177"/>
                <a:gd name="T4" fmla="*/ 176 w 581"/>
                <a:gd name="T5" fmla="*/ 8 h 177"/>
                <a:gd name="T6" fmla="*/ 143 w 581"/>
                <a:gd name="T7" fmla="*/ 38 h 177"/>
                <a:gd name="T8" fmla="*/ 141 w 581"/>
                <a:gd name="T9" fmla="*/ 39 h 177"/>
                <a:gd name="T10" fmla="*/ 128 w 581"/>
                <a:gd name="T11" fmla="*/ 75 h 177"/>
                <a:gd name="T12" fmla="*/ 118 w 581"/>
                <a:gd name="T13" fmla="*/ 75 h 177"/>
                <a:gd name="T14" fmla="*/ 0 w 581"/>
                <a:gd name="T15" fmla="*/ 177 h 177"/>
                <a:gd name="T16" fmla="*/ 0 w 581"/>
                <a:gd name="T17" fmla="*/ 177 h 177"/>
                <a:gd name="T18" fmla="*/ 581 w 581"/>
                <a:gd name="T19" fmla="*/ 177 h 177"/>
                <a:gd name="T20" fmla="*/ 558 w 581"/>
                <a:gd name="T21" fmla="*/ 127 h 177"/>
                <a:gd name="T22" fmla="*/ 538 w 581"/>
                <a:gd name="T23" fmla="*/ 110 h 177"/>
                <a:gd name="T24" fmla="*/ 490 w 581"/>
                <a:gd name="T25" fmla="*/ 94 h 177"/>
                <a:gd name="T26" fmla="*/ 464 w 581"/>
                <a:gd name="T27" fmla="*/ 95 h 177"/>
                <a:gd name="T28" fmla="*/ 432 w 581"/>
                <a:gd name="T29" fmla="*/ 107 h 177"/>
                <a:gd name="T30" fmla="*/ 415 w 581"/>
                <a:gd name="T31" fmla="*/ 80 h 177"/>
                <a:gd name="T32" fmla="*/ 394 w 581"/>
                <a:gd name="T33" fmla="*/ 62 h 177"/>
                <a:gd name="T34" fmla="*/ 343 w 581"/>
                <a:gd name="T35" fmla="*/ 44 h 177"/>
                <a:gd name="T36" fmla="*/ 316 w 581"/>
                <a:gd name="T37" fmla="*/ 46 h 177"/>
                <a:gd name="T38" fmla="*/ 293 w 581"/>
                <a:gd name="T39" fmla="*/ 53 h 177"/>
                <a:gd name="T40" fmla="*/ 242 w 581"/>
                <a:gd name="T41" fmla="*/ 4 h 177"/>
                <a:gd name="T42" fmla="*/ 214 w 581"/>
                <a:gd name="T4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1" h="177">
                  <a:moveTo>
                    <a:pt x="214" y="0"/>
                  </a:moveTo>
                  <a:cubicBezTo>
                    <a:pt x="209" y="0"/>
                    <a:pt x="203" y="0"/>
                    <a:pt x="198" y="1"/>
                  </a:cubicBezTo>
                  <a:cubicBezTo>
                    <a:pt x="191" y="4"/>
                    <a:pt x="183" y="6"/>
                    <a:pt x="176" y="8"/>
                  </a:cubicBezTo>
                  <a:cubicBezTo>
                    <a:pt x="162" y="15"/>
                    <a:pt x="151" y="25"/>
                    <a:pt x="143" y="38"/>
                  </a:cubicBezTo>
                  <a:cubicBezTo>
                    <a:pt x="142" y="38"/>
                    <a:pt x="142" y="39"/>
                    <a:pt x="141" y="39"/>
                  </a:cubicBezTo>
                  <a:cubicBezTo>
                    <a:pt x="134" y="50"/>
                    <a:pt x="130" y="62"/>
                    <a:pt x="128" y="75"/>
                  </a:cubicBezTo>
                  <a:cubicBezTo>
                    <a:pt x="125" y="75"/>
                    <a:pt x="121" y="75"/>
                    <a:pt x="118" y="75"/>
                  </a:cubicBezTo>
                  <a:cubicBezTo>
                    <a:pt x="58" y="75"/>
                    <a:pt x="4" y="114"/>
                    <a:pt x="0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581" y="177"/>
                    <a:pt x="581" y="177"/>
                    <a:pt x="581" y="177"/>
                  </a:cubicBezTo>
                  <a:cubicBezTo>
                    <a:pt x="578" y="159"/>
                    <a:pt x="570" y="141"/>
                    <a:pt x="558" y="127"/>
                  </a:cubicBezTo>
                  <a:cubicBezTo>
                    <a:pt x="538" y="110"/>
                    <a:pt x="538" y="110"/>
                    <a:pt x="538" y="110"/>
                  </a:cubicBezTo>
                  <a:cubicBezTo>
                    <a:pt x="523" y="101"/>
                    <a:pt x="507" y="95"/>
                    <a:pt x="490" y="94"/>
                  </a:cubicBezTo>
                  <a:cubicBezTo>
                    <a:pt x="481" y="94"/>
                    <a:pt x="473" y="95"/>
                    <a:pt x="464" y="95"/>
                  </a:cubicBezTo>
                  <a:cubicBezTo>
                    <a:pt x="453" y="97"/>
                    <a:pt x="442" y="101"/>
                    <a:pt x="432" y="107"/>
                  </a:cubicBezTo>
                  <a:cubicBezTo>
                    <a:pt x="428" y="97"/>
                    <a:pt x="422" y="88"/>
                    <a:pt x="415" y="80"/>
                  </a:cubicBezTo>
                  <a:cubicBezTo>
                    <a:pt x="408" y="74"/>
                    <a:pt x="401" y="68"/>
                    <a:pt x="394" y="62"/>
                  </a:cubicBezTo>
                  <a:cubicBezTo>
                    <a:pt x="379" y="52"/>
                    <a:pt x="362" y="46"/>
                    <a:pt x="343" y="44"/>
                  </a:cubicBezTo>
                  <a:cubicBezTo>
                    <a:pt x="334" y="45"/>
                    <a:pt x="325" y="45"/>
                    <a:pt x="316" y="46"/>
                  </a:cubicBezTo>
                  <a:cubicBezTo>
                    <a:pt x="308" y="47"/>
                    <a:pt x="300" y="50"/>
                    <a:pt x="293" y="53"/>
                  </a:cubicBezTo>
                  <a:cubicBezTo>
                    <a:pt x="283" y="31"/>
                    <a:pt x="265" y="13"/>
                    <a:pt x="242" y="4"/>
                  </a:cubicBezTo>
                  <a:cubicBezTo>
                    <a:pt x="232" y="1"/>
                    <a:pt x="223" y="0"/>
                    <a:pt x="214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Oval 14"/>
            <p:cNvSpPr>
              <a:spLocks noChangeArrowheads="1"/>
            </p:cNvSpPr>
            <p:nvPr/>
          </p:nvSpPr>
          <p:spPr bwMode="auto">
            <a:xfrm>
              <a:off x="3363119" y="2538291"/>
              <a:ext cx="2408238" cy="261938"/>
            </a:xfrm>
            <a:prstGeom prst="ellipse">
              <a:avLst/>
            </a:prstGeom>
            <a:solidFill>
              <a:srgbClr val="A9E8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5"/>
            <p:cNvSpPr>
              <a:spLocks/>
            </p:cNvSpPr>
            <p:nvPr/>
          </p:nvSpPr>
          <p:spPr bwMode="auto">
            <a:xfrm>
              <a:off x="5715794" y="2531941"/>
              <a:ext cx="58738" cy="44450"/>
            </a:xfrm>
            <a:custGeom>
              <a:avLst/>
              <a:gdLst>
                <a:gd name="T0" fmla="*/ 32 w 32"/>
                <a:gd name="T1" fmla="*/ 2 h 24"/>
                <a:gd name="T2" fmla="*/ 20 w 32"/>
                <a:gd name="T3" fmla="*/ 19 h 24"/>
                <a:gd name="T4" fmla="*/ 0 w 32"/>
                <a:gd name="T5" fmla="*/ 22 h 24"/>
                <a:gd name="T6" fmla="*/ 11 w 32"/>
                <a:gd name="T7" fmla="*/ 5 h 24"/>
                <a:gd name="T8" fmla="*/ 32 w 32"/>
                <a:gd name="T9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32" y="2"/>
                  </a:moveTo>
                  <a:cubicBezTo>
                    <a:pt x="32" y="2"/>
                    <a:pt x="29" y="13"/>
                    <a:pt x="20" y="19"/>
                  </a:cubicBezTo>
                  <a:cubicBezTo>
                    <a:pt x="12" y="24"/>
                    <a:pt x="0" y="22"/>
                    <a:pt x="0" y="22"/>
                  </a:cubicBezTo>
                  <a:cubicBezTo>
                    <a:pt x="0" y="22"/>
                    <a:pt x="2" y="11"/>
                    <a:pt x="11" y="5"/>
                  </a:cubicBezTo>
                  <a:cubicBezTo>
                    <a:pt x="20" y="0"/>
                    <a:pt x="32" y="2"/>
                    <a:pt x="32" y="2"/>
                  </a:cubicBezTo>
                  <a:close/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/>
            <p:cNvSpPr>
              <a:spLocks/>
            </p:cNvSpPr>
            <p:nvPr/>
          </p:nvSpPr>
          <p:spPr bwMode="auto">
            <a:xfrm>
              <a:off x="5696744" y="2516066"/>
              <a:ext cx="25400" cy="47625"/>
            </a:xfrm>
            <a:custGeom>
              <a:avLst/>
              <a:gdLst>
                <a:gd name="T0" fmla="*/ 5 w 14"/>
                <a:gd name="T1" fmla="*/ 0 h 26"/>
                <a:gd name="T2" fmla="*/ 13 w 14"/>
                <a:gd name="T3" fmla="*/ 12 h 26"/>
                <a:gd name="T4" fmla="*/ 9 w 14"/>
                <a:gd name="T5" fmla="*/ 26 h 26"/>
                <a:gd name="T6" fmla="*/ 1 w 14"/>
                <a:gd name="T7" fmla="*/ 14 h 26"/>
                <a:gd name="T8" fmla="*/ 5 w 1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6">
                  <a:moveTo>
                    <a:pt x="5" y="0"/>
                  </a:moveTo>
                  <a:cubicBezTo>
                    <a:pt x="5" y="0"/>
                    <a:pt x="12" y="5"/>
                    <a:pt x="13" y="12"/>
                  </a:cubicBezTo>
                  <a:cubicBezTo>
                    <a:pt x="14" y="19"/>
                    <a:pt x="9" y="26"/>
                    <a:pt x="9" y="26"/>
                  </a:cubicBezTo>
                  <a:cubicBezTo>
                    <a:pt x="9" y="26"/>
                    <a:pt x="2" y="21"/>
                    <a:pt x="1" y="14"/>
                  </a:cubicBezTo>
                  <a:cubicBezTo>
                    <a:pt x="0" y="6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"/>
            <p:cNvSpPr>
              <a:spLocks/>
            </p:cNvSpPr>
            <p:nvPr/>
          </p:nvSpPr>
          <p:spPr bwMode="auto">
            <a:xfrm>
              <a:off x="5661819" y="2550991"/>
              <a:ext cx="42863" cy="26988"/>
            </a:xfrm>
            <a:custGeom>
              <a:avLst/>
              <a:gdLst>
                <a:gd name="T0" fmla="*/ 0 w 23"/>
                <a:gd name="T1" fmla="*/ 3 h 15"/>
                <a:gd name="T2" fmla="*/ 14 w 23"/>
                <a:gd name="T3" fmla="*/ 3 h 15"/>
                <a:gd name="T4" fmla="*/ 23 w 23"/>
                <a:gd name="T5" fmla="*/ 13 h 15"/>
                <a:gd name="T6" fmla="*/ 9 w 23"/>
                <a:gd name="T7" fmla="*/ 13 h 15"/>
                <a:gd name="T8" fmla="*/ 0 w 23"/>
                <a:gd name="T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5">
                  <a:moveTo>
                    <a:pt x="0" y="3"/>
                  </a:moveTo>
                  <a:cubicBezTo>
                    <a:pt x="0" y="3"/>
                    <a:pt x="8" y="0"/>
                    <a:pt x="14" y="3"/>
                  </a:cubicBezTo>
                  <a:cubicBezTo>
                    <a:pt x="21" y="5"/>
                    <a:pt x="23" y="13"/>
                    <a:pt x="23" y="13"/>
                  </a:cubicBezTo>
                  <a:cubicBezTo>
                    <a:pt x="23" y="13"/>
                    <a:pt x="16" y="15"/>
                    <a:pt x="9" y="13"/>
                  </a:cubicBezTo>
                  <a:cubicBezTo>
                    <a:pt x="3" y="10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52"/>
            <p:cNvSpPr>
              <a:spLocks/>
            </p:cNvSpPr>
            <p:nvPr/>
          </p:nvSpPr>
          <p:spPr bwMode="auto">
            <a:xfrm>
              <a:off x="5501482" y="2466854"/>
              <a:ext cx="53975" cy="38100"/>
            </a:xfrm>
            <a:custGeom>
              <a:avLst/>
              <a:gdLst>
                <a:gd name="T0" fmla="*/ 29 w 29"/>
                <a:gd name="T1" fmla="*/ 16 h 20"/>
                <a:gd name="T2" fmla="*/ 11 w 29"/>
                <a:gd name="T3" fmla="*/ 16 h 20"/>
                <a:gd name="T4" fmla="*/ 0 w 29"/>
                <a:gd name="T5" fmla="*/ 3 h 20"/>
                <a:gd name="T6" fmla="*/ 17 w 29"/>
                <a:gd name="T7" fmla="*/ 3 h 20"/>
                <a:gd name="T8" fmla="*/ 29 w 29"/>
                <a:gd name="T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0">
                  <a:moveTo>
                    <a:pt x="29" y="16"/>
                  </a:moveTo>
                  <a:cubicBezTo>
                    <a:pt x="29" y="16"/>
                    <a:pt x="19" y="20"/>
                    <a:pt x="11" y="16"/>
                  </a:cubicBezTo>
                  <a:cubicBezTo>
                    <a:pt x="3" y="12"/>
                    <a:pt x="0" y="3"/>
                    <a:pt x="0" y="3"/>
                  </a:cubicBezTo>
                  <a:cubicBezTo>
                    <a:pt x="0" y="3"/>
                    <a:pt x="9" y="0"/>
                    <a:pt x="17" y="3"/>
                  </a:cubicBezTo>
                  <a:cubicBezTo>
                    <a:pt x="25" y="7"/>
                    <a:pt x="29" y="16"/>
                    <a:pt x="29" y="16"/>
                  </a:cubicBezTo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53"/>
            <p:cNvSpPr>
              <a:spLocks/>
            </p:cNvSpPr>
            <p:nvPr/>
          </p:nvSpPr>
          <p:spPr bwMode="auto">
            <a:xfrm>
              <a:off x="5476082" y="2471616"/>
              <a:ext cx="25400" cy="41275"/>
            </a:xfrm>
            <a:custGeom>
              <a:avLst/>
              <a:gdLst>
                <a:gd name="T0" fmla="*/ 9 w 14"/>
                <a:gd name="T1" fmla="*/ 23 h 23"/>
                <a:gd name="T2" fmla="*/ 2 w 14"/>
                <a:gd name="T3" fmla="*/ 12 h 23"/>
                <a:gd name="T4" fmla="*/ 5 w 14"/>
                <a:gd name="T5" fmla="*/ 0 h 23"/>
                <a:gd name="T6" fmla="*/ 13 w 14"/>
                <a:gd name="T7" fmla="*/ 10 h 23"/>
                <a:gd name="T8" fmla="*/ 9 w 14"/>
                <a:gd name="T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3">
                  <a:moveTo>
                    <a:pt x="9" y="23"/>
                  </a:moveTo>
                  <a:cubicBezTo>
                    <a:pt x="9" y="23"/>
                    <a:pt x="3" y="19"/>
                    <a:pt x="2" y="12"/>
                  </a:cubicBezTo>
                  <a:cubicBezTo>
                    <a:pt x="0" y="6"/>
                    <a:pt x="5" y="0"/>
                    <a:pt x="5" y="0"/>
                  </a:cubicBezTo>
                  <a:cubicBezTo>
                    <a:pt x="5" y="0"/>
                    <a:pt x="11" y="4"/>
                    <a:pt x="13" y="10"/>
                  </a:cubicBezTo>
                  <a:cubicBezTo>
                    <a:pt x="14" y="17"/>
                    <a:pt x="9" y="23"/>
                    <a:pt x="9" y="23"/>
                  </a:cubicBezTo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08" name="Freeform 54"/>
            <p:cNvSpPr>
              <a:spLocks/>
            </p:cNvSpPr>
            <p:nvPr/>
          </p:nvSpPr>
          <p:spPr bwMode="auto">
            <a:xfrm>
              <a:off x="5493544" y="2423991"/>
              <a:ext cx="50800" cy="39688"/>
            </a:xfrm>
            <a:custGeom>
              <a:avLst/>
              <a:gdLst>
                <a:gd name="T0" fmla="*/ 28 w 28"/>
                <a:gd name="T1" fmla="*/ 2 h 21"/>
                <a:gd name="T2" fmla="*/ 18 w 28"/>
                <a:gd name="T3" fmla="*/ 17 h 21"/>
                <a:gd name="T4" fmla="*/ 0 w 28"/>
                <a:gd name="T5" fmla="*/ 19 h 21"/>
                <a:gd name="T6" fmla="*/ 10 w 28"/>
                <a:gd name="T7" fmla="*/ 5 h 21"/>
                <a:gd name="T8" fmla="*/ 28 w 28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1">
                  <a:moveTo>
                    <a:pt x="28" y="2"/>
                  </a:moveTo>
                  <a:cubicBezTo>
                    <a:pt x="28" y="2"/>
                    <a:pt x="26" y="12"/>
                    <a:pt x="18" y="17"/>
                  </a:cubicBezTo>
                  <a:cubicBezTo>
                    <a:pt x="10" y="21"/>
                    <a:pt x="0" y="19"/>
                    <a:pt x="0" y="19"/>
                  </a:cubicBezTo>
                  <a:cubicBezTo>
                    <a:pt x="0" y="19"/>
                    <a:pt x="2" y="9"/>
                    <a:pt x="10" y="5"/>
                  </a:cubicBezTo>
                  <a:cubicBezTo>
                    <a:pt x="18" y="0"/>
                    <a:pt x="28" y="2"/>
                    <a:pt x="28" y="2"/>
                  </a:cubicBezTo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09" name="Freeform 55"/>
            <p:cNvSpPr>
              <a:spLocks/>
            </p:cNvSpPr>
            <p:nvPr/>
          </p:nvSpPr>
          <p:spPr bwMode="auto">
            <a:xfrm>
              <a:off x="5471319" y="2423991"/>
              <a:ext cx="17463" cy="39688"/>
            </a:xfrm>
            <a:custGeom>
              <a:avLst/>
              <a:gdLst>
                <a:gd name="T0" fmla="*/ 5 w 10"/>
                <a:gd name="T1" fmla="*/ 0 h 21"/>
                <a:gd name="T2" fmla="*/ 9 w 10"/>
                <a:gd name="T3" fmla="*/ 10 h 21"/>
                <a:gd name="T4" fmla="*/ 4 w 10"/>
                <a:gd name="T5" fmla="*/ 21 h 21"/>
                <a:gd name="T6" fmla="*/ 0 w 10"/>
                <a:gd name="T7" fmla="*/ 10 h 21"/>
                <a:gd name="T8" fmla="*/ 5 w 10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1">
                  <a:moveTo>
                    <a:pt x="5" y="0"/>
                  </a:moveTo>
                  <a:cubicBezTo>
                    <a:pt x="5" y="0"/>
                    <a:pt x="10" y="5"/>
                    <a:pt x="9" y="10"/>
                  </a:cubicBezTo>
                  <a:cubicBezTo>
                    <a:pt x="9" y="16"/>
                    <a:pt x="4" y="21"/>
                    <a:pt x="4" y="21"/>
                  </a:cubicBezTo>
                  <a:cubicBezTo>
                    <a:pt x="4" y="21"/>
                    <a:pt x="0" y="16"/>
                    <a:pt x="0" y="10"/>
                  </a:cubicBezTo>
                  <a:cubicBezTo>
                    <a:pt x="0" y="5"/>
                    <a:pt x="5" y="0"/>
                    <a:pt x="5" y="0"/>
                  </a:cubicBezTo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4" name="Freeform 76"/>
            <p:cNvSpPr>
              <a:spLocks/>
            </p:cNvSpPr>
            <p:nvPr/>
          </p:nvSpPr>
          <p:spPr bwMode="auto">
            <a:xfrm>
              <a:off x="5377657" y="2408116"/>
              <a:ext cx="28575" cy="20638"/>
            </a:xfrm>
            <a:custGeom>
              <a:avLst/>
              <a:gdLst>
                <a:gd name="T0" fmla="*/ 15 w 15"/>
                <a:gd name="T1" fmla="*/ 10 h 11"/>
                <a:gd name="T2" fmla="*/ 5 w 15"/>
                <a:gd name="T3" fmla="*/ 9 h 11"/>
                <a:gd name="T4" fmla="*/ 0 w 15"/>
                <a:gd name="T5" fmla="*/ 1 h 11"/>
                <a:gd name="T6" fmla="*/ 10 w 15"/>
                <a:gd name="T7" fmla="*/ 2 h 11"/>
                <a:gd name="T8" fmla="*/ 15 w 15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5" y="10"/>
                  </a:moveTo>
                  <a:cubicBezTo>
                    <a:pt x="15" y="10"/>
                    <a:pt x="10" y="11"/>
                    <a:pt x="5" y="9"/>
                  </a:cubicBezTo>
                  <a:cubicBezTo>
                    <a:pt x="1" y="7"/>
                    <a:pt x="0" y="1"/>
                    <a:pt x="0" y="1"/>
                  </a:cubicBezTo>
                  <a:cubicBezTo>
                    <a:pt x="0" y="1"/>
                    <a:pt x="5" y="0"/>
                    <a:pt x="10" y="2"/>
                  </a:cubicBezTo>
                  <a:cubicBezTo>
                    <a:pt x="14" y="5"/>
                    <a:pt x="15" y="10"/>
                    <a:pt x="15" y="10"/>
                  </a:cubicBezTo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5" name="Freeform 77"/>
            <p:cNvSpPr>
              <a:spLocks/>
            </p:cNvSpPr>
            <p:nvPr/>
          </p:nvSpPr>
          <p:spPr bwMode="auto">
            <a:xfrm>
              <a:off x="5363369" y="2408116"/>
              <a:ext cx="12700" cy="23813"/>
            </a:xfrm>
            <a:custGeom>
              <a:avLst/>
              <a:gdLst>
                <a:gd name="T0" fmla="*/ 4 w 7"/>
                <a:gd name="T1" fmla="*/ 13 h 13"/>
                <a:gd name="T2" fmla="*/ 1 w 7"/>
                <a:gd name="T3" fmla="*/ 7 h 13"/>
                <a:gd name="T4" fmla="*/ 3 w 7"/>
                <a:gd name="T5" fmla="*/ 0 h 13"/>
                <a:gd name="T6" fmla="*/ 7 w 7"/>
                <a:gd name="T7" fmla="*/ 7 h 13"/>
                <a:gd name="T8" fmla="*/ 4 w 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4" y="13"/>
                  </a:moveTo>
                  <a:cubicBezTo>
                    <a:pt x="4" y="13"/>
                    <a:pt x="1" y="11"/>
                    <a:pt x="1" y="7"/>
                  </a:cubicBezTo>
                  <a:cubicBezTo>
                    <a:pt x="0" y="3"/>
                    <a:pt x="3" y="0"/>
                    <a:pt x="3" y="0"/>
                  </a:cubicBezTo>
                  <a:cubicBezTo>
                    <a:pt x="3" y="0"/>
                    <a:pt x="6" y="3"/>
                    <a:pt x="7" y="7"/>
                  </a:cubicBezTo>
                  <a:cubicBezTo>
                    <a:pt x="7" y="10"/>
                    <a:pt x="4" y="13"/>
                    <a:pt x="4" y="13"/>
                  </a:cubicBezTo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6" name="Freeform 78"/>
            <p:cNvSpPr>
              <a:spLocks/>
            </p:cNvSpPr>
            <p:nvPr/>
          </p:nvSpPr>
          <p:spPr bwMode="auto">
            <a:xfrm>
              <a:off x="5374482" y="2385891"/>
              <a:ext cx="30163" cy="20638"/>
            </a:xfrm>
            <a:custGeom>
              <a:avLst/>
              <a:gdLst>
                <a:gd name="T0" fmla="*/ 16 w 16"/>
                <a:gd name="T1" fmla="*/ 1 h 11"/>
                <a:gd name="T2" fmla="*/ 10 w 16"/>
                <a:gd name="T3" fmla="*/ 9 h 11"/>
                <a:gd name="T4" fmla="*/ 0 w 16"/>
                <a:gd name="T5" fmla="*/ 9 h 11"/>
                <a:gd name="T6" fmla="*/ 6 w 16"/>
                <a:gd name="T7" fmla="*/ 2 h 11"/>
                <a:gd name="T8" fmla="*/ 16 w 16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1">
                  <a:moveTo>
                    <a:pt x="16" y="1"/>
                  </a:moveTo>
                  <a:cubicBezTo>
                    <a:pt x="16" y="1"/>
                    <a:pt x="14" y="7"/>
                    <a:pt x="10" y="9"/>
                  </a:cubicBezTo>
                  <a:cubicBezTo>
                    <a:pt x="5" y="11"/>
                    <a:pt x="0" y="9"/>
                    <a:pt x="0" y="9"/>
                  </a:cubicBez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6" y="1"/>
                    <a:pt x="16" y="1"/>
                  </a:cubicBezTo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37" name="Freeform 79"/>
            <p:cNvSpPr>
              <a:spLocks/>
            </p:cNvSpPr>
            <p:nvPr/>
          </p:nvSpPr>
          <p:spPr bwMode="auto">
            <a:xfrm>
              <a:off x="5361782" y="2384304"/>
              <a:ext cx="11113" cy="20638"/>
            </a:xfrm>
            <a:custGeom>
              <a:avLst/>
              <a:gdLst>
                <a:gd name="T0" fmla="*/ 4 w 6"/>
                <a:gd name="T1" fmla="*/ 0 h 11"/>
                <a:gd name="T2" fmla="*/ 6 w 6"/>
                <a:gd name="T3" fmla="*/ 5 h 11"/>
                <a:gd name="T4" fmla="*/ 2 w 6"/>
                <a:gd name="T5" fmla="*/ 11 h 11"/>
                <a:gd name="T6" fmla="*/ 0 w 6"/>
                <a:gd name="T7" fmla="*/ 5 h 11"/>
                <a:gd name="T8" fmla="*/ 4 w 6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1">
                  <a:moveTo>
                    <a:pt x="4" y="0"/>
                  </a:moveTo>
                  <a:cubicBezTo>
                    <a:pt x="4" y="0"/>
                    <a:pt x="6" y="2"/>
                    <a:pt x="6" y="5"/>
                  </a:cubicBezTo>
                  <a:cubicBezTo>
                    <a:pt x="5" y="9"/>
                    <a:pt x="2" y="11"/>
                    <a:pt x="2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1" y="2"/>
                    <a:pt x="4" y="0"/>
                    <a:pt x="4" y="0"/>
                  </a:cubicBezTo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01" name="Freeform 143"/>
            <p:cNvSpPr>
              <a:spLocks/>
            </p:cNvSpPr>
            <p:nvPr/>
          </p:nvSpPr>
          <p:spPr bwMode="auto">
            <a:xfrm>
              <a:off x="5399882" y="2350966"/>
              <a:ext cx="31750" cy="38100"/>
            </a:xfrm>
            <a:custGeom>
              <a:avLst/>
              <a:gdLst>
                <a:gd name="T0" fmla="*/ 15 w 17"/>
                <a:gd name="T1" fmla="*/ 21 h 21"/>
                <a:gd name="T2" fmla="*/ 3 w 17"/>
                <a:gd name="T3" fmla="*/ 13 h 21"/>
                <a:gd name="T4" fmla="*/ 2 w 17"/>
                <a:gd name="T5" fmla="*/ 0 h 21"/>
                <a:gd name="T6" fmla="*/ 13 w 17"/>
                <a:gd name="T7" fmla="*/ 8 h 21"/>
                <a:gd name="T8" fmla="*/ 15 w 17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1">
                  <a:moveTo>
                    <a:pt x="15" y="21"/>
                  </a:moveTo>
                  <a:cubicBezTo>
                    <a:pt x="15" y="21"/>
                    <a:pt x="7" y="19"/>
                    <a:pt x="3" y="13"/>
                  </a:cubicBezTo>
                  <a:cubicBezTo>
                    <a:pt x="0" y="7"/>
                    <a:pt x="2" y="0"/>
                    <a:pt x="2" y="0"/>
                  </a:cubicBezTo>
                  <a:cubicBezTo>
                    <a:pt x="2" y="0"/>
                    <a:pt x="10" y="2"/>
                    <a:pt x="13" y="8"/>
                  </a:cubicBezTo>
                  <a:cubicBezTo>
                    <a:pt x="17" y="13"/>
                    <a:pt x="15" y="21"/>
                    <a:pt x="15" y="21"/>
                  </a:cubicBezTo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02" name="Freeform 144"/>
            <p:cNvSpPr>
              <a:spLocks/>
            </p:cNvSpPr>
            <p:nvPr/>
          </p:nvSpPr>
          <p:spPr bwMode="auto">
            <a:xfrm>
              <a:off x="5407819" y="2323979"/>
              <a:ext cx="60325" cy="31750"/>
            </a:xfrm>
            <a:custGeom>
              <a:avLst/>
              <a:gdLst>
                <a:gd name="T0" fmla="*/ 33 w 33"/>
                <a:gd name="T1" fmla="*/ 7 h 17"/>
                <a:gd name="T2" fmla="*/ 18 w 33"/>
                <a:gd name="T3" fmla="*/ 16 h 17"/>
                <a:gd name="T4" fmla="*/ 0 w 33"/>
                <a:gd name="T5" fmla="*/ 11 h 17"/>
                <a:gd name="T6" fmla="*/ 15 w 33"/>
                <a:gd name="T7" fmla="*/ 2 h 17"/>
                <a:gd name="T8" fmla="*/ 33 w 33"/>
                <a:gd name="T9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7">
                  <a:moveTo>
                    <a:pt x="33" y="7"/>
                  </a:moveTo>
                  <a:cubicBezTo>
                    <a:pt x="33" y="7"/>
                    <a:pt x="27" y="15"/>
                    <a:pt x="18" y="16"/>
                  </a:cubicBezTo>
                  <a:cubicBezTo>
                    <a:pt x="8" y="17"/>
                    <a:pt x="0" y="11"/>
                    <a:pt x="0" y="11"/>
                  </a:cubicBezTo>
                  <a:cubicBezTo>
                    <a:pt x="0" y="11"/>
                    <a:pt x="6" y="3"/>
                    <a:pt x="15" y="2"/>
                  </a:cubicBezTo>
                  <a:cubicBezTo>
                    <a:pt x="25" y="0"/>
                    <a:pt x="33" y="7"/>
                    <a:pt x="33" y="7"/>
                  </a:cubicBezTo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03" name="Freeform 145"/>
            <p:cNvSpPr>
              <a:spLocks/>
            </p:cNvSpPr>
            <p:nvPr/>
          </p:nvSpPr>
          <p:spPr bwMode="auto">
            <a:xfrm>
              <a:off x="5391944" y="2306516"/>
              <a:ext cx="31750" cy="36513"/>
            </a:xfrm>
            <a:custGeom>
              <a:avLst/>
              <a:gdLst>
                <a:gd name="T0" fmla="*/ 15 w 17"/>
                <a:gd name="T1" fmla="*/ 0 h 20"/>
                <a:gd name="T2" fmla="*/ 13 w 17"/>
                <a:gd name="T3" fmla="*/ 13 h 20"/>
                <a:gd name="T4" fmla="*/ 1 w 17"/>
                <a:gd name="T5" fmla="*/ 20 h 20"/>
                <a:gd name="T6" fmla="*/ 4 w 17"/>
                <a:gd name="T7" fmla="*/ 7 h 20"/>
                <a:gd name="T8" fmla="*/ 15 w 17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0">
                  <a:moveTo>
                    <a:pt x="15" y="0"/>
                  </a:moveTo>
                  <a:cubicBezTo>
                    <a:pt x="15" y="0"/>
                    <a:pt x="17" y="7"/>
                    <a:pt x="13" y="13"/>
                  </a:cubicBezTo>
                  <a:cubicBezTo>
                    <a:pt x="9" y="18"/>
                    <a:pt x="1" y="20"/>
                    <a:pt x="1" y="20"/>
                  </a:cubicBezTo>
                  <a:cubicBezTo>
                    <a:pt x="1" y="20"/>
                    <a:pt x="0" y="12"/>
                    <a:pt x="4" y="7"/>
                  </a:cubicBezTo>
                  <a:cubicBezTo>
                    <a:pt x="7" y="1"/>
                    <a:pt x="15" y="0"/>
                    <a:pt x="15" y="0"/>
                  </a:cubicBezTo>
                </a:path>
              </a:pathLst>
            </a:custGeom>
            <a:solidFill>
              <a:srgbClr val="31C3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48"/>
            <p:cNvSpPr>
              <a:spLocks/>
            </p:cNvSpPr>
            <p:nvPr/>
          </p:nvSpPr>
          <p:spPr bwMode="auto">
            <a:xfrm>
              <a:off x="3906837" y="743983"/>
              <a:ext cx="1641475" cy="2165350"/>
            </a:xfrm>
            <a:custGeom>
              <a:avLst/>
              <a:gdLst>
                <a:gd name="T0" fmla="*/ 0 w 1034"/>
                <a:gd name="T1" fmla="*/ 1246 h 1364"/>
                <a:gd name="T2" fmla="*/ 479 w 1034"/>
                <a:gd name="T3" fmla="*/ 0 h 1364"/>
                <a:gd name="T4" fmla="*/ 1034 w 1034"/>
                <a:gd name="T5" fmla="*/ 1364 h 1364"/>
                <a:gd name="T6" fmla="*/ 0 w 1034"/>
                <a:gd name="T7" fmla="*/ 1246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4" h="1364">
                  <a:moveTo>
                    <a:pt x="0" y="1246"/>
                  </a:moveTo>
                  <a:lnTo>
                    <a:pt x="479" y="0"/>
                  </a:lnTo>
                  <a:lnTo>
                    <a:pt x="1034" y="1364"/>
                  </a:lnTo>
                  <a:lnTo>
                    <a:pt x="0" y="124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9"/>
            <p:cNvSpPr>
              <a:spLocks/>
            </p:cNvSpPr>
            <p:nvPr/>
          </p:nvSpPr>
          <p:spPr bwMode="auto">
            <a:xfrm>
              <a:off x="3931444" y="850778"/>
              <a:ext cx="1641475" cy="2165350"/>
            </a:xfrm>
            <a:custGeom>
              <a:avLst/>
              <a:gdLst>
                <a:gd name="T0" fmla="*/ 0 w 1034"/>
                <a:gd name="T1" fmla="*/ 1246 h 1364"/>
                <a:gd name="T2" fmla="*/ 479 w 1034"/>
                <a:gd name="T3" fmla="*/ 0 h 1364"/>
                <a:gd name="T4" fmla="*/ 1034 w 1034"/>
                <a:gd name="T5" fmla="*/ 1364 h 1364"/>
                <a:gd name="T6" fmla="*/ 0 w 1034"/>
                <a:gd name="T7" fmla="*/ 1246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4" h="1364">
                  <a:moveTo>
                    <a:pt x="0" y="1246"/>
                  </a:moveTo>
                  <a:lnTo>
                    <a:pt x="479" y="0"/>
                  </a:lnTo>
                  <a:lnTo>
                    <a:pt x="1034" y="1364"/>
                  </a:lnTo>
                  <a:lnTo>
                    <a:pt x="0" y="12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0"/>
            <p:cNvSpPr>
              <a:spLocks/>
            </p:cNvSpPr>
            <p:nvPr/>
          </p:nvSpPr>
          <p:spPr bwMode="auto">
            <a:xfrm>
              <a:off x="4678362" y="767796"/>
              <a:ext cx="334963" cy="1717675"/>
            </a:xfrm>
            <a:custGeom>
              <a:avLst/>
              <a:gdLst>
                <a:gd name="T0" fmla="*/ 0 w 211"/>
                <a:gd name="T1" fmla="*/ 0 h 1082"/>
                <a:gd name="T2" fmla="*/ 0 w 211"/>
                <a:gd name="T3" fmla="*/ 1082 h 1082"/>
                <a:gd name="T4" fmla="*/ 211 w 211"/>
                <a:gd name="T5" fmla="*/ 521 h 1082"/>
                <a:gd name="T6" fmla="*/ 0 w 211"/>
                <a:gd name="T7" fmla="*/ 0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082">
                  <a:moveTo>
                    <a:pt x="0" y="0"/>
                  </a:moveTo>
                  <a:lnTo>
                    <a:pt x="0" y="1082"/>
                  </a:lnTo>
                  <a:lnTo>
                    <a:pt x="211" y="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1"/>
            <p:cNvSpPr>
              <a:spLocks/>
            </p:cNvSpPr>
            <p:nvPr/>
          </p:nvSpPr>
          <p:spPr bwMode="auto">
            <a:xfrm>
              <a:off x="4702969" y="874591"/>
              <a:ext cx="334963" cy="1717675"/>
            </a:xfrm>
            <a:custGeom>
              <a:avLst/>
              <a:gdLst>
                <a:gd name="T0" fmla="*/ 0 w 211"/>
                <a:gd name="T1" fmla="*/ 0 h 1082"/>
                <a:gd name="T2" fmla="*/ 0 w 211"/>
                <a:gd name="T3" fmla="*/ 1082 h 1082"/>
                <a:gd name="T4" fmla="*/ 211 w 211"/>
                <a:gd name="T5" fmla="*/ 521 h 1082"/>
                <a:gd name="T6" fmla="*/ 0 w 211"/>
                <a:gd name="T7" fmla="*/ 0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1" h="1082">
                  <a:moveTo>
                    <a:pt x="0" y="0"/>
                  </a:moveTo>
                  <a:lnTo>
                    <a:pt x="0" y="1082"/>
                  </a:lnTo>
                  <a:lnTo>
                    <a:pt x="211" y="52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2"/>
            <p:cNvSpPr>
              <a:spLocks/>
            </p:cNvSpPr>
            <p:nvPr/>
          </p:nvSpPr>
          <p:spPr bwMode="auto">
            <a:xfrm>
              <a:off x="3369968" y="929721"/>
              <a:ext cx="1477963" cy="1979613"/>
            </a:xfrm>
            <a:custGeom>
              <a:avLst/>
              <a:gdLst>
                <a:gd name="T0" fmla="*/ 0 w 931"/>
                <a:gd name="T1" fmla="*/ 1139 h 1247"/>
                <a:gd name="T2" fmla="*/ 431 w 931"/>
                <a:gd name="T3" fmla="*/ 0 h 1247"/>
                <a:gd name="T4" fmla="*/ 931 w 931"/>
                <a:gd name="T5" fmla="*/ 1247 h 1247"/>
                <a:gd name="T6" fmla="*/ 0 w 931"/>
                <a:gd name="T7" fmla="*/ 1139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1" h="1247">
                  <a:moveTo>
                    <a:pt x="0" y="1139"/>
                  </a:moveTo>
                  <a:lnTo>
                    <a:pt x="431" y="0"/>
                  </a:lnTo>
                  <a:lnTo>
                    <a:pt x="931" y="1247"/>
                  </a:lnTo>
                  <a:lnTo>
                    <a:pt x="0" y="113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3"/>
            <p:cNvSpPr>
              <a:spLocks/>
            </p:cNvSpPr>
            <p:nvPr/>
          </p:nvSpPr>
          <p:spPr bwMode="auto">
            <a:xfrm>
              <a:off x="3388519" y="1036516"/>
              <a:ext cx="1477963" cy="1979613"/>
            </a:xfrm>
            <a:custGeom>
              <a:avLst/>
              <a:gdLst>
                <a:gd name="T0" fmla="*/ 0 w 931"/>
                <a:gd name="T1" fmla="*/ 1139 h 1247"/>
                <a:gd name="T2" fmla="*/ 431 w 931"/>
                <a:gd name="T3" fmla="*/ 0 h 1247"/>
                <a:gd name="T4" fmla="*/ 931 w 931"/>
                <a:gd name="T5" fmla="*/ 1247 h 1247"/>
                <a:gd name="T6" fmla="*/ 0 w 931"/>
                <a:gd name="T7" fmla="*/ 1139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1" h="1247">
                  <a:moveTo>
                    <a:pt x="0" y="1139"/>
                  </a:moveTo>
                  <a:lnTo>
                    <a:pt x="431" y="0"/>
                  </a:lnTo>
                  <a:lnTo>
                    <a:pt x="931" y="1247"/>
                  </a:lnTo>
                  <a:lnTo>
                    <a:pt x="0" y="11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54"/>
            <p:cNvSpPr>
              <a:spLocks/>
            </p:cNvSpPr>
            <p:nvPr/>
          </p:nvSpPr>
          <p:spPr bwMode="auto">
            <a:xfrm>
              <a:off x="4062412" y="949653"/>
              <a:ext cx="612775" cy="1906588"/>
            </a:xfrm>
            <a:custGeom>
              <a:avLst/>
              <a:gdLst>
                <a:gd name="T0" fmla="*/ 0 w 386"/>
                <a:gd name="T1" fmla="*/ 0 h 1201"/>
                <a:gd name="T2" fmla="*/ 0 w 386"/>
                <a:gd name="T3" fmla="*/ 1167 h 1201"/>
                <a:gd name="T4" fmla="*/ 295 w 386"/>
                <a:gd name="T5" fmla="*/ 1201 h 1201"/>
                <a:gd name="T6" fmla="*/ 386 w 386"/>
                <a:gd name="T7" fmla="*/ 961 h 1201"/>
                <a:gd name="T8" fmla="*/ 0 w 386"/>
                <a:gd name="T9" fmla="*/ 0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1201">
                  <a:moveTo>
                    <a:pt x="0" y="0"/>
                  </a:moveTo>
                  <a:lnTo>
                    <a:pt x="0" y="1167"/>
                  </a:lnTo>
                  <a:lnTo>
                    <a:pt x="295" y="1201"/>
                  </a:lnTo>
                  <a:lnTo>
                    <a:pt x="386" y="9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5"/>
            <p:cNvSpPr>
              <a:spLocks/>
            </p:cNvSpPr>
            <p:nvPr/>
          </p:nvSpPr>
          <p:spPr bwMode="auto">
            <a:xfrm>
              <a:off x="4087019" y="1074616"/>
              <a:ext cx="612775" cy="1906588"/>
            </a:xfrm>
            <a:custGeom>
              <a:avLst/>
              <a:gdLst>
                <a:gd name="T0" fmla="*/ 0 w 386"/>
                <a:gd name="T1" fmla="*/ 0 h 1201"/>
                <a:gd name="T2" fmla="*/ 0 w 386"/>
                <a:gd name="T3" fmla="*/ 1167 h 1201"/>
                <a:gd name="T4" fmla="*/ 295 w 386"/>
                <a:gd name="T5" fmla="*/ 1201 h 1201"/>
                <a:gd name="T6" fmla="*/ 386 w 386"/>
                <a:gd name="T7" fmla="*/ 961 h 1201"/>
                <a:gd name="T8" fmla="*/ 0 w 386"/>
                <a:gd name="T9" fmla="*/ 0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6" h="1201">
                  <a:moveTo>
                    <a:pt x="0" y="0"/>
                  </a:moveTo>
                  <a:lnTo>
                    <a:pt x="0" y="1167"/>
                  </a:lnTo>
                  <a:lnTo>
                    <a:pt x="295" y="1201"/>
                  </a:lnTo>
                  <a:lnTo>
                    <a:pt x="386" y="96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56"/>
            <p:cNvSpPr>
              <a:spLocks/>
            </p:cNvSpPr>
            <p:nvPr/>
          </p:nvSpPr>
          <p:spPr bwMode="auto">
            <a:xfrm>
              <a:off x="4445000" y="1293258"/>
              <a:ext cx="1431925" cy="1941513"/>
            </a:xfrm>
            <a:custGeom>
              <a:avLst/>
              <a:gdLst>
                <a:gd name="T0" fmla="*/ 0 w 902"/>
                <a:gd name="T1" fmla="*/ 1139 h 1223"/>
                <a:gd name="T2" fmla="*/ 431 w 902"/>
                <a:gd name="T3" fmla="*/ 0 h 1223"/>
                <a:gd name="T4" fmla="*/ 902 w 902"/>
                <a:gd name="T5" fmla="*/ 1223 h 1223"/>
                <a:gd name="T6" fmla="*/ 0 w 902"/>
                <a:gd name="T7" fmla="*/ 1139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2" h="1223">
                  <a:moveTo>
                    <a:pt x="0" y="1139"/>
                  </a:moveTo>
                  <a:lnTo>
                    <a:pt x="431" y="0"/>
                  </a:lnTo>
                  <a:lnTo>
                    <a:pt x="902" y="1223"/>
                  </a:lnTo>
                  <a:lnTo>
                    <a:pt x="0" y="113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57"/>
            <p:cNvSpPr>
              <a:spLocks/>
            </p:cNvSpPr>
            <p:nvPr/>
          </p:nvSpPr>
          <p:spPr bwMode="auto">
            <a:xfrm>
              <a:off x="4469607" y="1400053"/>
              <a:ext cx="1431925" cy="1941513"/>
            </a:xfrm>
            <a:custGeom>
              <a:avLst/>
              <a:gdLst>
                <a:gd name="T0" fmla="*/ 0 w 902"/>
                <a:gd name="T1" fmla="*/ 1139 h 1223"/>
                <a:gd name="T2" fmla="*/ 431 w 902"/>
                <a:gd name="T3" fmla="*/ 0 h 1223"/>
                <a:gd name="T4" fmla="*/ 902 w 902"/>
                <a:gd name="T5" fmla="*/ 1223 h 1223"/>
                <a:gd name="T6" fmla="*/ 0 w 902"/>
                <a:gd name="T7" fmla="*/ 1139 h 1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2" h="1223">
                  <a:moveTo>
                    <a:pt x="0" y="1139"/>
                  </a:moveTo>
                  <a:lnTo>
                    <a:pt x="431" y="0"/>
                  </a:lnTo>
                  <a:lnTo>
                    <a:pt x="902" y="1223"/>
                  </a:lnTo>
                  <a:lnTo>
                    <a:pt x="0" y="113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8"/>
            <p:cNvSpPr>
              <a:spLocks noEditPoints="1"/>
            </p:cNvSpPr>
            <p:nvPr/>
          </p:nvSpPr>
          <p:spPr bwMode="auto">
            <a:xfrm>
              <a:off x="5160169" y="1417516"/>
              <a:ext cx="741363" cy="1924050"/>
            </a:xfrm>
            <a:custGeom>
              <a:avLst/>
              <a:gdLst>
                <a:gd name="T0" fmla="*/ 271 w 399"/>
                <a:gd name="T1" fmla="*/ 705 h 1038"/>
                <a:gd name="T2" fmla="*/ 271 w 399"/>
                <a:gd name="T3" fmla="*/ 705 h 1038"/>
                <a:gd name="T4" fmla="*/ 399 w 399"/>
                <a:gd name="T5" fmla="*/ 1038 h 1038"/>
                <a:gd name="T6" fmla="*/ 271 w 399"/>
                <a:gd name="T7" fmla="*/ 705 h 1038"/>
                <a:gd name="T8" fmla="*/ 155 w 399"/>
                <a:gd name="T9" fmla="*/ 404 h 1038"/>
                <a:gd name="T10" fmla="*/ 155 w 399"/>
                <a:gd name="T11" fmla="*/ 404 h 1038"/>
                <a:gd name="T12" fmla="*/ 246 w 399"/>
                <a:gd name="T13" fmla="*/ 640 h 1038"/>
                <a:gd name="T14" fmla="*/ 246 w 399"/>
                <a:gd name="T15" fmla="*/ 640 h 1038"/>
                <a:gd name="T16" fmla="*/ 155 w 399"/>
                <a:gd name="T17" fmla="*/ 404 h 1038"/>
                <a:gd name="T18" fmla="*/ 128 w 399"/>
                <a:gd name="T19" fmla="*/ 333 h 1038"/>
                <a:gd name="T20" fmla="*/ 128 w 399"/>
                <a:gd name="T21" fmla="*/ 333 h 1038"/>
                <a:gd name="T22" fmla="*/ 146 w 399"/>
                <a:gd name="T23" fmla="*/ 381 h 1038"/>
                <a:gd name="T24" fmla="*/ 146 w 399"/>
                <a:gd name="T25" fmla="*/ 381 h 1038"/>
                <a:gd name="T26" fmla="*/ 128 w 399"/>
                <a:gd name="T27" fmla="*/ 333 h 1038"/>
                <a:gd name="T28" fmla="*/ 93 w 399"/>
                <a:gd name="T29" fmla="*/ 243 h 1038"/>
                <a:gd name="T30" fmla="*/ 93 w 399"/>
                <a:gd name="T31" fmla="*/ 243 h 1038"/>
                <a:gd name="T32" fmla="*/ 119 w 399"/>
                <a:gd name="T33" fmla="*/ 309 h 1038"/>
                <a:gd name="T34" fmla="*/ 119 w 399"/>
                <a:gd name="T35" fmla="*/ 309 h 1038"/>
                <a:gd name="T36" fmla="*/ 93 w 399"/>
                <a:gd name="T37" fmla="*/ 243 h 1038"/>
                <a:gd name="T38" fmla="*/ 86 w 399"/>
                <a:gd name="T39" fmla="*/ 224 h 1038"/>
                <a:gd name="T40" fmla="*/ 86 w 399"/>
                <a:gd name="T41" fmla="*/ 225 h 1038"/>
                <a:gd name="T42" fmla="*/ 92 w 399"/>
                <a:gd name="T43" fmla="*/ 240 h 1038"/>
                <a:gd name="T44" fmla="*/ 92 w 399"/>
                <a:gd name="T45" fmla="*/ 240 h 1038"/>
                <a:gd name="T46" fmla="*/ 86 w 399"/>
                <a:gd name="T47" fmla="*/ 224 h 1038"/>
                <a:gd name="T48" fmla="*/ 67 w 399"/>
                <a:gd name="T49" fmla="*/ 175 h 1038"/>
                <a:gd name="T50" fmla="*/ 67 w 399"/>
                <a:gd name="T51" fmla="*/ 175 h 1038"/>
                <a:gd name="T52" fmla="*/ 84 w 399"/>
                <a:gd name="T53" fmla="*/ 219 h 1038"/>
                <a:gd name="T54" fmla="*/ 84 w 399"/>
                <a:gd name="T55" fmla="*/ 219 h 1038"/>
                <a:gd name="T56" fmla="*/ 67 w 399"/>
                <a:gd name="T57" fmla="*/ 175 h 1038"/>
                <a:gd name="T58" fmla="*/ 35 w 399"/>
                <a:gd name="T59" fmla="*/ 91 h 1038"/>
                <a:gd name="T60" fmla="*/ 35 w 399"/>
                <a:gd name="T61" fmla="*/ 91 h 1038"/>
                <a:gd name="T62" fmla="*/ 61 w 399"/>
                <a:gd name="T63" fmla="*/ 158 h 1038"/>
                <a:gd name="T64" fmla="*/ 61 w 399"/>
                <a:gd name="T65" fmla="*/ 158 h 1038"/>
                <a:gd name="T66" fmla="*/ 35 w 399"/>
                <a:gd name="T67" fmla="*/ 91 h 1038"/>
                <a:gd name="T68" fmla="*/ 25 w 399"/>
                <a:gd name="T69" fmla="*/ 65 h 1038"/>
                <a:gd name="T70" fmla="*/ 25 w 399"/>
                <a:gd name="T71" fmla="*/ 65 h 1038"/>
                <a:gd name="T72" fmla="*/ 33 w 399"/>
                <a:gd name="T73" fmla="*/ 86 h 1038"/>
                <a:gd name="T74" fmla="*/ 33 w 399"/>
                <a:gd name="T75" fmla="*/ 86 h 1038"/>
                <a:gd name="T76" fmla="*/ 25 w 399"/>
                <a:gd name="T77" fmla="*/ 65 h 1038"/>
                <a:gd name="T78" fmla="*/ 0 w 399"/>
                <a:gd name="T79" fmla="*/ 0 h 1038"/>
                <a:gd name="T80" fmla="*/ 0 w 399"/>
                <a:gd name="T81" fmla="*/ 1 h 1038"/>
                <a:gd name="T82" fmla="*/ 24 w 399"/>
                <a:gd name="T83" fmla="*/ 63 h 1038"/>
                <a:gd name="T84" fmla="*/ 24 w 399"/>
                <a:gd name="T85" fmla="*/ 63 h 1038"/>
                <a:gd name="T86" fmla="*/ 0 w 399"/>
                <a:gd name="T87" fmla="*/ 0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9" h="1038">
                  <a:moveTo>
                    <a:pt x="271" y="705"/>
                  </a:moveTo>
                  <a:cubicBezTo>
                    <a:pt x="271" y="705"/>
                    <a:pt x="271" y="705"/>
                    <a:pt x="271" y="705"/>
                  </a:cubicBezTo>
                  <a:cubicBezTo>
                    <a:pt x="399" y="1038"/>
                    <a:pt x="399" y="1038"/>
                    <a:pt x="399" y="1038"/>
                  </a:cubicBezTo>
                  <a:cubicBezTo>
                    <a:pt x="271" y="705"/>
                    <a:pt x="271" y="705"/>
                    <a:pt x="271" y="705"/>
                  </a:cubicBezTo>
                  <a:moveTo>
                    <a:pt x="155" y="404"/>
                  </a:moveTo>
                  <a:cubicBezTo>
                    <a:pt x="155" y="404"/>
                    <a:pt x="155" y="404"/>
                    <a:pt x="155" y="404"/>
                  </a:cubicBezTo>
                  <a:cubicBezTo>
                    <a:pt x="246" y="640"/>
                    <a:pt x="246" y="640"/>
                    <a:pt x="246" y="640"/>
                  </a:cubicBezTo>
                  <a:cubicBezTo>
                    <a:pt x="246" y="640"/>
                    <a:pt x="246" y="640"/>
                    <a:pt x="246" y="640"/>
                  </a:cubicBezTo>
                  <a:cubicBezTo>
                    <a:pt x="155" y="404"/>
                    <a:pt x="155" y="404"/>
                    <a:pt x="155" y="404"/>
                  </a:cubicBezTo>
                  <a:moveTo>
                    <a:pt x="128" y="333"/>
                  </a:moveTo>
                  <a:cubicBezTo>
                    <a:pt x="128" y="333"/>
                    <a:pt x="128" y="333"/>
                    <a:pt x="128" y="333"/>
                  </a:cubicBezTo>
                  <a:cubicBezTo>
                    <a:pt x="146" y="381"/>
                    <a:pt x="146" y="381"/>
                    <a:pt x="146" y="381"/>
                  </a:cubicBezTo>
                  <a:cubicBezTo>
                    <a:pt x="146" y="381"/>
                    <a:pt x="146" y="381"/>
                    <a:pt x="146" y="381"/>
                  </a:cubicBezTo>
                  <a:cubicBezTo>
                    <a:pt x="128" y="333"/>
                    <a:pt x="128" y="333"/>
                    <a:pt x="128" y="333"/>
                  </a:cubicBezTo>
                  <a:moveTo>
                    <a:pt x="93" y="243"/>
                  </a:moveTo>
                  <a:cubicBezTo>
                    <a:pt x="93" y="243"/>
                    <a:pt x="93" y="243"/>
                    <a:pt x="93" y="243"/>
                  </a:cubicBezTo>
                  <a:cubicBezTo>
                    <a:pt x="119" y="309"/>
                    <a:pt x="119" y="309"/>
                    <a:pt x="119" y="309"/>
                  </a:cubicBezTo>
                  <a:cubicBezTo>
                    <a:pt x="119" y="309"/>
                    <a:pt x="119" y="309"/>
                    <a:pt x="119" y="309"/>
                  </a:cubicBezTo>
                  <a:cubicBezTo>
                    <a:pt x="93" y="243"/>
                    <a:pt x="93" y="243"/>
                    <a:pt x="93" y="243"/>
                  </a:cubicBezTo>
                  <a:moveTo>
                    <a:pt x="86" y="224"/>
                  </a:moveTo>
                  <a:cubicBezTo>
                    <a:pt x="86" y="225"/>
                    <a:pt x="86" y="225"/>
                    <a:pt x="86" y="225"/>
                  </a:cubicBezTo>
                  <a:cubicBezTo>
                    <a:pt x="92" y="240"/>
                    <a:pt x="92" y="240"/>
                    <a:pt x="92" y="240"/>
                  </a:cubicBezTo>
                  <a:cubicBezTo>
                    <a:pt x="92" y="240"/>
                    <a:pt x="92" y="240"/>
                    <a:pt x="92" y="240"/>
                  </a:cubicBezTo>
                  <a:cubicBezTo>
                    <a:pt x="86" y="224"/>
                    <a:pt x="86" y="224"/>
                    <a:pt x="86" y="224"/>
                  </a:cubicBezTo>
                  <a:moveTo>
                    <a:pt x="67" y="175"/>
                  </a:moveTo>
                  <a:cubicBezTo>
                    <a:pt x="67" y="175"/>
                    <a:pt x="67" y="175"/>
                    <a:pt x="67" y="175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84" y="219"/>
                    <a:pt x="84" y="219"/>
                    <a:pt x="84" y="219"/>
                  </a:cubicBezTo>
                  <a:cubicBezTo>
                    <a:pt x="67" y="175"/>
                    <a:pt x="67" y="175"/>
                    <a:pt x="67" y="175"/>
                  </a:cubicBezTo>
                  <a:moveTo>
                    <a:pt x="35" y="91"/>
                  </a:moveTo>
                  <a:cubicBezTo>
                    <a:pt x="35" y="91"/>
                    <a:pt x="35" y="91"/>
                    <a:pt x="35" y="91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35" y="91"/>
                    <a:pt x="35" y="91"/>
                    <a:pt x="35" y="91"/>
                  </a:cubicBezTo>
                  <a:moveTo>
                    <a:pt x="25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25" y="65"/>
                    <a:pt x="25" y="65"/>
                    <a:pt x="25" y="65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CF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59"/>
            <p:cNvSpPr>
              <a:spLocks/>
            </p:cNvSpPr>
            <p:nvPr/>
          </p:nvSpPr>
          <p:spPr bwMode="auto">
            <a:xfrm>
              <a:off x="5617369" y="2604966"/>
              <a:ext cx="46038" cy="120650"/>
            </a:xfrm>
            <a:custGeom>
              <a:avLst/>
              <a:gdLst>
                <a:gd name="T0" fmla="*/ 0 w 25"/>
                <a:gd name="T1" fmla="*/ 0 h 65"/>
                <a:gd name="T2" fmla="*/ 25 w 25"/>
                <a:gd name="T3" fmla="*/ 65 h 65"/>
                <a:gd name="T4" fmla="*/ 25 w 25"/>
                <a:gd name="T5" fmla="*/ 65 h 65"/>
                <a:gd name="T6" fmla="*/ 0 w 25"/>
                <a:gd name="T7" fmla="*/ 0 h 65"/>
                <a:gd name="T8" fmla="*/ 0 w 25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65">
                  <a:moveTo>
                    <a:pt x="0" y="0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8E8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60"/>
            <p:cNvSpPr>
              <a:spLocks noEditPoints="1"/>
            </p:cNvSpPr>
            <p:nvPr/>
          </p:nvSpPr>
          <p:spPr bwMode="auto">
            <a:xfrm>
              <a:off x="5206207" y="1534991"/>
              <a:ext cx="242888" cy="631825"/>
            </a:xfrm>
            <a:custGeom>
              <a:avLst/>
              <a:gdLst>
                <a:gd name="T0" fmla="*/ 122 w 131"/>
                <a:gd name="T1" fmla="*/ 318 h 341"/>
                <a:gd name="T2" fmla="*/ 122 w 131"/>
                <a:gd name="T3" fmla="*/ 318 h 341"/>
                <a:gd name="T4" fmla="*/ 131 w 131"/>
                <a:gd name="T5" fmla="*/ 341 h 341"/>
                <a:gd name="T6" fmla="*/ 131 w 131"/>
                <a:gd name="T7" fmla="*/ 341 h 341"/>
                <a:gd name="T8" fmla="*/ 122 w 131"/>
                <a:gd name="T9" fmla="*/ 318 h 341"/>
                <a:gd name="T10" fmla="*/ 95 w 131"/>
                <a:gd name="T11" fmla="*/ 246 h 341"/>
                <a:gd name="T12" fmla="*/ 95 w 131"/>
                <a:gd name="T13" fmla="*/ 246 h 341"/>
                <a:gd name="T14" fmla="*/ 104 w 131"/>
                <a:gd name="T15" fmla="*/ 270 h 341"/>
                <a:gd name="T16" fmla="*/ 104 w 131"/>
                <a:gd name="T17" fmla="*/ 270 h 341"/>
                <a:gd name="T18" fmla="*/ 95 w 131"/>
                <a:gd name="T19" fmla="*/ 246 h 341"/>
                <a:gd name="T20" fmla="*/ 68 w 131"/>
                <a:gd name="T21" fmla="*/ 177 h 341"/>
                <a:gd name="T22" fmla="*/ 68 w 131"/>
                <a:gd name="T23" fmla="*/ 177 h 341"/>
                <a:gd name="T24" fmla="*/ 69 w 131"/>
                <a:gd name="T25" fmla="*/ 180 h 341"/>
                <a:gd name="T26" fmla="*/ 69 w 131"/>
                <a:gd name="T27" fmla="*/ 180 h 341"/>
                <a:gd name="T28" fmla="*/ 68 w 131"/>
                <a:gd name="T29" fmla="*/ 177 h 341"/>
                <a:gd name="T30" fmla="*/ 60 w 131"/>
                <a:gd name="T31" fmla="*/ 156 h 341"/>
                <a:gd name="T32" fmla="*/ 60 w 131"/>
                <a:gd name="T33" fmla="*/ 156 h 341"/>
                <a:gd name="T34" fmla="*/ 62 w 131"/>
                <a:gd name="T35" fmla="*/ 162 h 341"/>
                <a:gd name="T36" fmla="*/ 62 w 131"/>
                <a:gd name="T37" fmla="*/ 161 h 341"/>
                <a:gd name="T38" fmla="*/ 60 w 131"/>
                <a:gd name="T39" fmla="*/ 156 h 341"/>
                <a:gd name="T40" fmla="*/ 37 w 131"/>
                <a:gd name="T41" fmla="*/ 95 h 341"/>
                <a:gd name="T42" fmla="*/ 37 w 131"/>
                <a:gd name="T43" fmla="*/ 95 h 341"/>
                <a:gd name="T44" fmla="*/ 43 w 131"/>
                <a:gd name="T45" fmla="*/ 112 h 341"/>
                <a:gd name="T46" fmla="*/ 43 w 131"/>
                <a:gd name="T47" fmla="*/ 112 h 341"/>
                <a:gd name="T48" fmla="*/ 37 w 131"/>
                <a:gd name="T49" fmla="*/ 95 h 341"/>
                <a:gd name="T50" fmla="*/ 9 w 131"/>
                <a:gd name="T51" fmla="*/ 23 h 341"/>
                <a:gd name="T52" fmla="*/ 9 w 131"/>
                <a:gd name="T53" fmla="*/ 23 h 341"/>
                <a:gd name="T54" fmla="*/ 11 w 131"/>
                <a:gd name="T55" fmla="*/ 28 h 341"/>
                <a:gd name="T56" fmla="*/ 11 w 131"/>
                <a:gd name="T57" fmla="*/ 28 h 341"/>
                <a:gd name="T58" fmla="*/ 9 w 131"/>
                <a:gd name="T59" fmla="*/ 23 h 341"/>
                <a:gd name="T60" fmla="*/ 0 w 131"/>
                <a:gd name="T61" fmla="*/ 0 h 341"/>
                <a:gd name="T62" fmla="*/ 0 w 131"/>
                <a:gd name="T63" fmla="*/ 0 h 341"/>
                <a:gd name="T64" fmla="*/ 1 w 131"/>
                <a:gd name="T65" fmla="*/ 2 h 341"/>
                <a:gd name="T66" fmla="*/ 1 w 131"/>
                <a:gd name="T67" fmla="*/ 2 h 341"/>
                <a:gd name="T68" fmla="*/ 0 w 131"/>
                <a:gd name="T69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1" h="341">
                  <a:moveTo>
                    <a:pt x="122" y="318"/>
                  </a:moveTo>
                  <a:cubicBezTo>
                    <a:pt x="122" y="318"/>
                    <a:pt x="122" y="318"/>
                    <a:pt x="122" y="318"/>
                  </a:cubicBezTo>
                  <a:cubicBezTo>
                    <a:pt x="131" y="341"/>
                    <a:pt x="131" y="341"/>
                    <a:pt x="131" y="341"/>
                  </a:cubicBezTo>
                  <a:cubicBezTo>
                    <a:pt x="131" y="341"/>
                    <a:pt x="131" y="341"/>
                    <a:pt x="131" y="341"/>
                  </a:cubicBezTo>
                  <a:cubicBezTo>
                    <a:pt x="122" y="318"/>
                    <a:pt x="122" y="318"/>
                    <a:pt x="122" y="318"/>
                  </a:cubicBezTo>
                  <a:moveTo>
                    <a:pt x="95" y="246"/>
                  </a:moveTo>
                  <a:cubicBezTo>
                    <a:pt x="95" y="246"/>
                    <a:pt x="95" y="246"/>
                    <a:pt x="95" y="246"/>
                  </a:cubicBezTo>
                  <a:cubicBezTo>
                    <a:pt x="104" y="270"/>
                    <a:pt x="104" y="270"/>
                    <a:pt x="104" y="270"/>
                  </a:cubicBezTo>
                  <a:cubicBezTo>
                    <a:pt x="104" y="270"/>
                    <a:pt x="104" y="270"/>
                    <a:pt x="104" y="270"/>
                  </a:cubicBezTo>
                  <a:cubicBezTo>
                    <a:pt x="95" y="246"/>
                    <a:pt x="95" y="246"/>
                    <a:pt x="95" y="246"/>
                  </a:cubicBezTo>
                  <a:moveTo>
                    <a:pt x="68" y="177"/>
                  </a:moveTo>
                  <a:cubicBezTo>
                    <a:pt x="68" y="177"/>
                    <a:pt x="68" y="177"/>
                    <a:pt x="68" y="177"/>
                  </a:cubicBezTo>
                  <a:cubicBezTo>
                    <a:pt x="69" y="180"/>
                    <a:pt x="69" y="180"/>
                    <a:pt x="69" y="180"/>
                  </a:cubicBezTo>
                  <a:cubicBezTo>
                    <a:pt x="69" y="180"/>
                    <a:pt x="69" y="180"/>
                    <a:pt x="69" y="180"/>
                  </a:cubicBezTo>
                  <a:cubicBezTo>
                    <a:pt x="68" y="177"/>
                    <a:pt x="68" y="177"/>
                    <a:pt x="68" y="177"/>
                  </a:cubicBezTo>
                  <a:moveTo>
                    <a:pt x="60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2" y="162"/>
                    <a:pt x="62" y="162"/>
                    <a:pt x="62" y="161"/>
                  </a:cubicBezTo>
                  <a:cubicBezTo>
                    <a:pt x="60" y="156"/>
                    <a:pt x="60" y="156"/>
                    <a:pt x="60" y="156"/>
                  </a:cubicBezTo>
                  <a:moveTo>
                    <a:pt x="37" y="95"/>
                  </a:moveTo>
                  <a:cubicBezTo>
                    <a:pt x="37" y="95"/>
                    <a:pt x="37" y="95"/>
                    <a:pt x="37" y="95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37" y="95"/>
                    <a:pt x="37" y="95"/>
                    <a:pt x="37" y="95"/>
                  </a:cubicBezTo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3"/>
                    <a:pt x="9" y="23"/>
                    <a:pt x="9" y="2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DB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61"/>
            <p:cNvSpPr>
              <a:spLocks/>
            </p:cNvSpPr>
            <p:nvPr/>
          </p:nvSpPr>
          <p:spPr bwMode="auto">
            <a:xfrm>
              <a:off x="5160169" y="3273303"/>
              <a:ext cx="741363" cy="68263"/>
            </a:xfrm>
            <a:custGeom>
              <a:avLst/>
              <a:gdLst>
                <a:gd name="T0" fmla="*/ 0 w 467"/>
                <a:gd name="T1" fmla="*/ 0 h 43"/>
                <a:gd name="T2" fmla="*/ 0 w 467"/>
                <a:gd name="T3" fmla="*/ 10 h 43"/>
                <a:gd name="T4" fmla="*/ 467 w 467"/>
                <a:gd name="T5" fmla="*/ 43 h 43"/>
                <a:gd name="T6" fmla="*/ 0 w 467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3">
                  <a:moveTo>
                    <a:pt x="0" y="0"/>
                  </a:moveTo>
                  <a:lnTo>
                    <a:pt x="0" y="10"/>
                  </a:lnTo>
                  <a:lnTo>
                    <a:pt x="467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FA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62"/>
            <p:cNvSpPr>
              <a:spLocks/>
            </p:cNvSpPr>
            <p:nvPr/>
          </p:nvSpPr>
          <p:spPr bwMode="auto">
            <a:xfrm>
              <a:off x="5160169" y="3273303"/>
              <a:ext cx="741363" cy="68263"/>
            </a:xfrm>
            <a:custGeom>
              <a:avLst/>
              <a:gdLst>
                <a:gd name="T0" fmla="*/ 0 w 467"/>
                <a:gd name="T1" fmla="*/ 0 h 43"/>
                <a:gd name="T2" fmla="*/ 0 w 467"/>
                <a:gd name="T3" fmla="*/ 10 h 43"/>
                <a:gd name="T4" fmla="*/ 467 w 467"/>
                <a:gd name="T5" fmla="*/ 43 h 43"/>
                <a:gd name="T6" fmla="*/ 0 w 467"/>
                <a:gd name="T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7" h="43">
                  <a:moveTo>
                    <a:pt x="0" y="0"/>
                  </a:moveTo>
                  <a:lnTo>
                    <a:pt x="0" y="10"/>
                  </a:lnTo>
                  <a:lnTo>
                    <a:pt x="467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3"/>
            <p:cNvSpPr>
              <a:spLocks/>
            </p:cNvSpPr>
            <p:nvPr/>
          </p:nvSpPr>
          <p:spPr bwMode="auto">
            <a:xfrm>
              <a:off x="5135562" y="1313896"/>
              <a:ext cx="741363" cy="1920875"/>
            </a:xfrm>
            <a:custGeom>
              <a:avLst/>
              <a:gdLst>
                <a:gd name="T0" fmla="*/ 0 w 467"/>
                <a:gd name="T1" fmla="*/ 0 h 1210"/>
                <a:gd name="T2" fmla="*/ 0 w 467"/>
                <a:gd name="T3" fmla="*/ 1167 h 1210"/>
                <a:gd name="T4" fmla="*/ 467 w 467"/>
                <a:gd name="T5" fmla="*/ 1210 h 1210"/>
                <a:gd name="T6" fmla="*/ 317 w 467"/>
                <a:gd name="T7" fmla="*/ 822 h 1210"/>
                <a:gd name="T8" fmla="*/ 288 w 467"/>
                <a:gd name="T9" fmla="*/ 746 h 1210"/>
                <a:gd name="T10" fmla="*/ 182 w 467"/>
                <a:gd name="T11" fmla="*/ 470 h 1210"/>
                <a:gd name="T12" fmla="*/ 171 w 467"/>
                <a:gd name="T13" fmla="*/ 443 h 1210"/>
                <a:gd name="T14" fmla="*/ 150 w 467"/>
                <a:gd name="T15" fmla="*/ 387 h 1210"/>
                <a:gd name="T16" fmla="*/ 139 w 467"/>
                <a:gd name="T17" fmla="*/ 359 h 1210"/>
                <a:gd name="T18" fmla="*/ 109 w 467"/>
                <a:gd name="T19" fmla="*/ 282 h 1210"/>
                <a:gd name="T20" fmla="*/ 108 w 467"/>
                <a:gd name="T21" fmla="*/ 279 h 1210"/>
                <a:gd name="T22" fmla="*/ 101 w 467"/>
                <a:gd name="T23" fmla="*/ 261 h 1210"/>
                <a:gd name="T24" fmla="*/ 99 w 467"/>
                <a:gd name="T25" fmla="*/ 254 h 1210"/>
                <a:gd name="T26" fmla="*/ 79 w 467"/>
                <a:gd name="T27" fmla="*/ 203 h 1210"/>
                <a:gd name="T28" fmla="*/ 72 w 467"/>
                <a:gd name="T29" fmla="*/ 183 h 1210"/>
                <a:gd name="T30" fmla="*/ 41 w 467"/>
                <a:gd name="T31" fmla="*/ 105 h 1210"/>
                <a:gd name="T32" fmla="*/ 39 w 467"/>
                <a:gd name="T33" fmla="*/ 99 h 1210"/>
                <a:gd name="T34" fmla="*/ 30 w 467"/>
                <a:gd name="T35" fmla="*/ 74 h 1210"/>
                <a:gd name="T36" fmla="*/ 29 w 467"/>
                <a:gd name="T37" fmla="*/ 72 h 1210"/>
                <a:gd name="T38" fmla="*/ 0 w 467"/>
                <a:gd name="T39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7" h="1210">
                  <a:moveTo>
                    <a:pt x="0" y="0"/>
                  </a:moveTo>
                  <a:lnTo>
                    <a:pt x="0" y="1167"/>
                  </a:lnTo>
                  <a:lnTo>
                    <a:pt x="467" y="1210"/>
                  </a:lnTo>
                  <a:lnTo>
                    <a:pt x="317" y="822"/>
                  </a:lnTo>
                  <a:lnTo>
                    <a:pt x="288" y="746"/>
                  </a:lnTo>
                  <a:lnTo>
                    <a:pt x="182" y="470"/>
                  </a:lnTo>
                  <a:lnTo>
                    <a:pt x="171" y="443"/>
                  </a:lnTo>
                  <a:lnTo>
                    <a:pt x="150" y="387"/>
                  </a:lnTo>
                  <a:lnTo>
                    <a:pt x="139" y="359"/>
                  </a:lnTo>
                  <a:lnTo>
                    <a:pt x="109" y="282"/>
                  </a:lnTo>
                  <a:lnTo>
                    <a:pt x="108" y="279"/>
                  </a:lnTo>
                  <a:lnTo>
                    <a:pt x="101" y="261"/>
                  </a:lnTo>
                  <a:lnTo>
                    <a:pt x="99" y="254"/>
                  </a:lnTo>
                  <a:lnTo>
                    <a:pt x="79" y="203"/>
                  </a:lnTo>
                  <a:lnTo>
                    <a:pt x="72" y="183"/>
                  </a:lnTo>
                  <a:lnTo>
                    <a:pt x="41" y="105"/>
                  </a:lnTo>
                  <a:lnTo>
                    <a:pt x="39" y="99"/>
                  </a:lnTo>
                  <a:lnTo>
                    <a:pt x="30" y="74"/>
                  </a:lnTo>
                  <a:lnTo>
                    <a:pt x="29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64"/>
            <p:cNvSpPr>
              <a:spLocks/>
            </p:cNvSpPr>
            <p:nvPr/>
          </p:nvSpPr>
          <p:spPr bwMode="auto">
            <a:xfrm>
              <a:off x="5160169" y="1420691"/>
              <a:ext cx="741363" cy="1920875"/>
            </a:xfrm>
            <a:custGeom>
              <a:avLst/>
              <a:gdLst>
                <a:gd name="T0" fmla="*/ 0 w 467"/>
                <a:gd name="T1" fmla="*/ 0 h 1210"/>
                <a:gd name="T2" fmla="*/ 0 w 467"/>
                <a:gd name="T3" fmla="*/ 1167 h 1210"/>
                <a:gd name="T4" fmla="*/ 467 w 467"/>
                <a:gd name="T5" fmla="*/ 1210 h 1210"/>
                <a:gd name="T6" fmla="*/ 317 w 467"/>
                <a:gd name="T7" fmla="*/ 822 h 1210"/>
                <a:gd name="T8" fmla="*/ 288 w 467"/>
                <a:gd name="T9" fmla="*/ 746 h 1210"/>
                <a:gd name="T10" fmla="*/ 182 w 467"/>
                <a:gd name="T11" fmla="*/ 470 h 1210"/>
                <a:gd name="T12" fmla="*/ 171 w 467"/>
                <a:gd name="T13" fmla="*/ 443 h 1210"/>
                <a:gd name="T14" fmla="*/ 150 w 467"/>
                <a:gd name="T15" fmla="*/ 387 h 1210"/>
                <a:gd name="T16" fmla="*/ 139 w 467"/>
                <a:gd name="T17" fmla="*/ 359 h 1210"/>
                <a:gd name="T18" fmla="*/ 109 w 467"/>
                <a:gd name="T19" fmla="*/ 282 h 1210"/>
                <a:gd name="T20" fmla="*/ 108 w 467"/>
                <a:gd name="T21" fmla="*/ 279 h 1210"/>
                <a:gd name="T22" fmla="*/ 101 w 467"/>
                <a:gd name="T23" fmla="*/ 261 h 1210"/>
                <a:gd name="T24" fmla="*/ 99 w 467"/>
                <a:gd name="T25" fmla="*/ 254 h 1210"/>
                <a:gd name="T26" fmla="*/ 79 w 467"/>
                <a:gd name="T27" fmla="*/ 203 h 1210"/>
                <a:gd name="T28" fmla="*/ 72 w 467"/>
                <a:gd name="T29" fmla="*/ 183 h 1210"/>
                <a:gd name="T30" fmla="*/ 41 w 467"/>
                <a:gd name="T31" fmla="*/ 105 h 1210"/>
                <a:gd name="T32" fmla="*/ 39 w 467"/>
                <a:gd name="T33" fmla="*/ 99 h 1210"/>
                <a:gd name="T34" fmla="*/ 30 w 467"/>
                <a:gd name="T35" fmla="*/ 74 h 1210"/>
                <a:gd name="T36" fmla="*/ 29 w 467"/>
                <a:gd name="T37" fmla="*/ 72 h 1210"/>
                <a:gd name="T38" fmla="*/ 0 w 467"/>
                <a:gd name="T39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7" h="1210">
                  <a:moveTo>
                    <a:pt x="0" y="0"/>
                  </a:moveTo>
                  <a:lnTo>
                    <a:pt x="0" y="1167"/>
                  </a:lnTo>
                  <a:lnTo>
                    <a:pt x="467" y="1210"/>
                  </a:lnTo>
                  <a:lnTo>
                    <a:pt x="317" y="822"/>
                  </a:lnTo>
                  <a:lnTo>
                    <a:pt x="288" y="746"/>
                  </a:lnTo>
                  <a:lnTo>
                    <a:pt x="182" y="470"/>
                  </a:lnTo>
                  <a:lnTo>
                    <a:pt x="171" y="443"/>
                  </a:lnTo>
                  <a:lnTo>
                    <a:pt x="150" y="387"/>
                  </a:lnTo>
                  <a:lnTo>
                    <a:pt x="139" y="359"/>
                  </a:lnTo>
                  <a:lnTo>
                    <a:pt x="109" y="282"/>
                  </a:lnTo>
                  <a:lnTo>
                    <a:pt x="108" y="279"/>
                  </a:lnTo>
                  <a:lnTo>
                    <a:pt x="101" y="261"/>
                  </a:lnTo>
                  <a:lnTo>
                    <a:pt x="99" y="254"/>
                  </a:lnTo>
                  <a:lnTo>
                    <a:pt x="79" y="203"/>
                  </a:lnTo>
                  <a:lnTo>
                    <a:pt x="72" y="183"/>
                  </a:lnTo>
                  <a:lnTo>
                    <a:pt x="41" y="105"/>
                  </a:lnTo>
                  <a:lnTo>
                    <a:pt x="39" y="99"/>
                  </a:lnTo>
                  <a:lnTo>
                    <a:pt x="30" y="74"/>
                  </a:lnTo>
                  <a:lnTo>
                    <a:pt x="29" y="7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65"/>
            <p:cNvSpPr>
              <a:spLocks/>
            </p:cNvSpPr>
            <p:nvPr/>
          </p:nvSpPr>
          <p:spPr bwMode="auto">
            <a:xfrm>
              <a:off x="3367882" y="2587503"/>
              <a:ext cx="431800" cy="200025"/>
            </a:xfrm>
            <a:custGeom>
              <a:avLst/>
              <a:gdLst>
                <a:gd name="T0" fmla="*/ 208 w 233"/>
                <a:gd name="T1" fmla="*/ 48 h 108"/>
                <a:gd name="T2" fmla="*/ 205 w 233"/>
                <a:gd name="T3" fmla="*/ 47 h 108"/>
                <a:gd name="T4" fmla="*/ 171 w 233"/>
                <a:gd name="T5" fmla="*/ 54 h 108"/>
                <a:gd name="T6" fmla="*/ 171 w 233"/>
                <a:gd name="T7" fmla="*/ 54 h 108"/>
                <a:gd name="T8" fmla="*/ 171 w 233"/>
                <a:gd name="T9" fmla="*/ 54 h 108"/>
                <a:gd name="T10" fmla="*/ 173 w 233"/>
                <a:gd name="T11" fmla="*/ 47 h 108"/>
                <a:gd name="T12" fmla="*/ 171 w 233"/>
                <a:gd name="T13" fmla="*/ 32 h 108"/>
                <a:gd name="T14" fmla="*/ 159 w 233"/>
                <a:gd name="T15" fmla="*/ 16 h 108"/>
                <a:gd name="T16" fmla="*/ 127 w 233"/>
                <a:gd name="T17" fmla="*/ 12 h 108"/>
                <a:gd name="T18" fmla="*/ 120 w 233"/>
                <a:gd name="T19" fmla="*/ 16 h 108"/>
                <a:gd name="T20" fmla="*/ 98 w 233"/>
                <a:gd name="T21" fmla="*/ 2 h 108"/>
                <a:gd name="T22" fmla="*/ 70 w 233"/>
                <a:gd name="T23" fmla="*/ 13 h 108"/>
                <a:gd name="T24" fmla="*/ 67 w 233"/>
                <a:gd name="T25" fmla="*/ 16 h 108"/>
                <a:gd name="T26" fmla="*/ 49 w 233"/>
                <a:gd name="T27" fmla="*/ 5 h 108"/>
                <a:gd name="T28" fmla="*/ 18 w 233"/>
                <a:gd name="T29" fmla="*/ 28 h 108"/>
                <a:gd name="T30" fmla="*/ 20 w 233"/>
                <a:gd name="T31" fmla="*/ 39 h 108"/>
                <a:gd name="T32" fmla="*/ 12 w 233"/>
                <a:gd name="T33" fmla="*/ 43 h 108"/>
                <a:gd name="T34" fmla="*/ 4 w 233"/>
                <a:gd name="T35" fmla="*/ 52 h 108"/>
                <a:gd name="T36" fmla="*/ 7 w 233"/>
                <a:gd name="T37" fmla="*/ 76 h 108"/>
                <a:gd name="T38" fmla="*/ 28 w 233"/>
                <a:gd name="T39" fmla="*/ 85 h 108"/>
                <a:gd name="T40" fmla="*/ 109 w 233"/>
                <a:gd name="T41" fmla="*/ 103 h 108"/>
                <a:gd name="T42" fmla="*/ 153 w 233"/>
                <a:gd name="T43" fmla="*/ 101 h 108"/>
                <a:gd name="T44" fmla="*/ 195 w 233"/>
                <a:gd name="T45" fmla="*/ 102 h 108"/>
                <a:gd name="T46" fmla="*/ 197 w 233"/>
                <a:gd name="T47" fmla="*/ 102 h 108"/>
                <a:gd name="T48" fmla="*/ 205 w 233"/>
                <a:gd name="T49" fmla="*/ 100 h 108"/>
                <a:gd name="T50" fmla="*/ 208 w 233"/>
                <a:gd name="T51" fmla="*/ 99 h 108"/>
                <a:gd name="T52" fmla="*/ 208 w 233"/>
                <a:gd name="T5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3" h="108">
                  <a:moveTo>
                    <a:pt x="208" y="48"/>
                  </a:moveTo>
                  <a:cubicBezTo>
                    <a:pt x="207" y="48"/>
                    <a:pt x="206" y="47"/>
                    <a:pt x="205" y="47"/>
                  </a:cubicBezTo>
                  <a:cubicBezTo>
                    <a:pt x="193" y="41"/>
                    <a:pt x="180" y="45"/>
                    <a:pt x="171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2" y="51"/>
                    <a:pt x="173" y="49"/>
                    <a:pt x="173" y="47"/>
                  </a:cubicBezTo>
                  <a:cubicBezTo>
                    <a:pt x="174" y="42"/>
                    <a:pt x="173" y="37"/>
                    <a:pt x="171" y="32"/>
                  </a:cubicBezTo>
                  <a:cubicBezTo>
                    <a:pt x="169" y="26"/>
                    <a:pt x="164" y="20"/>
                    <a:pt x="159" y="16"/>
                  </a:cubicBezTo>
                  <a:cubicBezTo>
                    <a:pt x="150" y="10"/>
                    <a:pt x="137" y="8"/>
                    <a:pt x="127" y="12"/>
                  </a:cubicBezTo>
                  <a:cubicBezTo>
                    <a:pt x="124" y="13"/>
                    <a:pt x="122" y="15"/>
                    <a:pt x="120" y="16"/>
                  </a:cubicBezTo>
                  <a:cubicBezTo>
                    <a:pt x="115" y="9"/>
                    <a:pt x="107" y="3"/>
                    <a:pt x="98" y="2"/>
                  </a:cubicBezTo>
                  <a:cubicBezTo>
                    <a:pt x="87" y="0"/>
                    <a:pt x="76" y="5"/>
                    <a:pt x="70" y="13"/>
                  </a:cubicBezTo>
                  <a:cubicBezTo>
                    <a:pt x="69" y="14"/>
                    <a:pt x="68" y="15"/>
                    <a:pt x="67" y="16"/>
                  </a:cubicBezTo>
                  <a:cubicBezTo>
                    <a:pt x="63" y="10"/>
                    <a:pt x="57" y="6"/>
                    <a:pt x="49" y="5"/>
                  </a:cubicBezTo>
                  <a:cubicBezTo>
                    <a:pt x="34" y="4"/>
                    <a:pt x="20" y="13"/>
                    <a:pt x="18" y="28"/>
                  </a:cubicBezTo>
                  <a:cubicBezTo>
                    <a:pt x="18" y="31"/>
                    <a:pt x="18" y="35"/>
                    <a:pt x="20" y="39"/>
                  </a:cubicBezTo>
                  <a:cubicBezTo>
                    <a:pt x="17" y="40"/>
                    <a:pt x="14" y="41"/>
                    <a:pt x="12" y="43"/>
                  </a:cubicBezTo>
                  <a:cubicBezTo>
                    <a:pt x="8" y="45"/>
                    <a:pt x="6" y="49"/>
                    <a:pt x="4" y="52"/>
                  </a:cubicBezTo>
                  <a:cubicBezTo>
                    <a:pt x="0" y="60"/>
                    <a:pt x="2" y="69"/>
                    <a:pt x="7" y="76"/>
                  </a:cubicBezTo>
                  <a:cubicBezTo>
                    <a:pt x="12" y="82"/>
                    <a:pt x="20" y="86"/>
                    <a:pt x="28" y="85"/>
                  </a:cubicBezTo>
                  <a:cubicBezTo>
                    <a:pt x="50" y="103"/>
                    <a:pt x="81" y="104"/>
                    <a:pt x="109" y="103"/>
                  </a:cubicBezTo>
                  <a:cubicBezTo>
                    <a:pt x="123" y="103"/>
                    <a:pt x="138" y="101"/>
                    <a:pt x="153" y="101"/>
                  </a:cubicBezTo>
                  <a:cubicBezTo>
                    <a:pt x="168" y="101"/>
                    <a:pt x="181" y="108"/>
                    <a:pt x="195" y="102"/>
                  </a:cubicBezTo>
                  <a:cubicBezTo>
                    <a:pt x="196" y="102"/>
                    <a:pt x="196" y="102"/>
                    <a:pt x="197" y="102"/>
                  </a:cubicBezTo>
                  <a:cubicBezTo>
                    <a:pt x="200" y="102"/>
                    <a:pt x="202" y="101"/>
                    <a:pt x="205" y="100"/>
                  </a:cubicBezTo>
                  <a:cubicBezTo>
                    <a:pt x="206" y="100"/>
                    <a:pt x="207" y="100"/>
                    <a:pt x="208" y="99"/>
                  </a:cubicBezTo>
                  <a:cubicBezTo>
                    <a:pt x="233" y="91"/>
                    <a:pt x="229" y="58"/>
                    <a:pt x="208" y="48"/>
                  </a:cubicBezTo>
                  <a:close/>
                </a:path>
              </a:pathLst>
            </a:custGeom>
            <a:solidFill>
              <a:srgbClr val="239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6"/>
            <p:cNvSpPr>
              <a:spLocks/>
            </p:cNvSpPr>
            <p:nvPr/>
          </p:nvSpPr>
          <p:spPr bwMode="auto">
            <a:xfrm>
              <a:off x="3937794" y="2695453"/>
              <a:ext cx="433388" cy="192088"/>
            </a:xfrm>
            <a:custGeom>
              <a:avLst/>
              <a:gdLst>
                <a:gd name="T0" fmla="*/ 206 w 234"/>
                <a:gd name="T1" fmla="*/ 41 h 104"/>
                <a:gd name="T2" fmla="*/ 204 w 234"/>
                <a:gd name="T3" fmla="*/ 40 h 104"/>
                <a:gd name="T4" fmla="*/ 170 w 234"/>
                <a:gd name="T5" fmla="*/ 49 h 104"/>
                <a:gd name="T6" fmla="*/ 170 w 234"/>
                <a:gd name="T7" fmla="*/ 49 h 104"/>
                <a:gd name="T8" fmla="*/ 170 w 234"/>
                <a:gd name="T9" fmla="*/ 49 h 104"/>
                <a:gd name="T10" fmla="*/ 172 w 234"/>
                <a:gd name="T11" fmla="*/ 42 h 104"/>
                <a:gd name="T12" fmla="*/ 169 w 234"/>
                <a:gd name="T13" fmla="*/ 27 h 104"/>
                <a:gd name="T14" fmla="*/ 156 w 234"/>
                <a:gd name="T15" fmla="*/ 12 h 104"/>
                <a:gd name="T16" fmla="*/ 124 w 234"/>
                <a:gd name="T17" fmla="*/ 10 h 104"/>
                <a:gd name="T18" fmla="*/ 117 w 234"/>
                <a:gd name="T19" fmla="*/ 14 h 104"/>
                <a:gd name="T20" fmla="*/ 94 w 234"/>
                <a:gd name="T21" fmla="*/ 1 h 104"/>
                <a:gd name="T22" fmla="*/ 67 w 234"/>
                <a:gd name="T23" fmla="*/ 13 h 104"/>
                <a:gd name="T24" fmla="*/ 65 w 234"/>
                <a:gd name="T25" fmla="*/ 16 h 104"/>
                <a:gd name="T26" fmla="*/ 46 w 234"/>
                <a:gd name="T27" fmla="*/ 7 h 104"/>
                <a:gd name="T28" fmla="*/ 16 w 234"/>
                <a:gd name="T29" fmla="*/ 30 h 104"/>
                <a:gd name="T30" fmla="*/ 18 w 234"/>
                <a:gd name="T31" fmla="*/ 42 h 104"/>
                <a:gd name="T32" fmla="*/ 10 w 234"/>
                <a:gd name="T33" fmla="*/ 46 h 104"/>
                <a:gd name="T34" fmla="*/ 3 w 234"/>
                <a:gd name="T35" fmla="*/ 56 h 104"/>
                <a:gd name="T36" fmla="*/ 8 w 234"/>
                <a:gd name="T37" fmla="*/ 80 h 104"/>
                <a:gd name="T38" fmla="*/ 29 w 234"/>
                <a:gd name="T39" fmla="*/ 88 h 104"/>
                <a:gd name="T40" fmla="*/ 111 w 234"/>
                <a:gd name="T41" fmla="*/ 101 h 104"/>
                <a:gd name="T42" fmla="*/ 154 w 234"/>
                <a:gd name="T43" fmla="*/ 97 h 104"/>
                <a:gd name="T44" fmla="*/ 197 w 234"/>
                <a:gd name="T45" fmla="*/ 96 h 104"/>
                <a:gd name="T46" fmla="*/ 199 w 234"/>
                <a:gd name="T47" fmla="*/ 96 h 104"/>
                <a:gd name="T48" fmla="*/ 207 w 234"/>
                <a:gd name="T49" fmla="*/ 94 h 104"/>
                <a:gd name="T50" fmla="*/ 209 w 234"/>
                <a:gd name="T51" fmla="*/ 92 h 104"/>
                <a:gd name="T52" fmla="*/ 206 w 234"/>
                <a:gd name="T53" fmla="*/ 4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4" h="104">
                  <a:moveTo>
                    <a:pt x="206" y="41"/>
                  </a:moveTo>
                  <a:cubicBezTo>
                    <a:pt x="205" y="41"/>
                    <a:pt x="205" y="41"/>
                    <a:pt x="204" y="40"/>
                  </a:cubicBezTo>
                  <a:cubicBezTo>
                    <a:pt x="191" y="35"/>
                    <a:pt x="178" y="40"/>
                    <a:pt x="170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71" y="46"/>
                    <a:pt x="171" y="44"/>
                    <a:pt x="172" y="42"/>
                  </a:cubicBezTo>
                  <a:cubicBezTo>
                    <a:pt x="172" y="37"/>
                    <a:pt x="171" y="32"/>
                    <a:pt x="169" y="27"/>
                  </a:cubicBezTo>
                  <a:cubicBezTo>
                    <a:pt x="167" y="21"/>
                    <a:pt x="161" y="16"/>
                    <a:pt x="156" y="12"/>
                  </a:cubicBezTo>
                  <a:cubicBezTo>
                    <a:pt x="147" y="6"/>
                    <a:pt x="134" y="5"/>
                    <a:pt x="124" y="10"/>
                  </a:cubicBezTo>
                  <a:cubicBezTo>
                    <a:pt x="121" y="11"/>
                    <a:pt x="119" y="12"/>
                    <a:pt x="117" y="14"/>
                  </a:cubicBezTo>
                  <a:cubicBezTo>
                    <a:pt x="112" y="7"/>
                    <a:pt x="104" y="1"/>
                    <a:pt x="94" y="1"/>
                  </a:cubicBezTo>
                  <a:cubicBezTo>
                    <a:pt x="84" y="0"/>
                    <a:pt x="73" y="5"/>
                    <a:pt x="67" y="13"/>
                  </a:cubicBezTo>
                  <a:cubicBezTo>
                    <a:pt x="66" y="14"/>
                    <a:pt x="65" y="15"/>
                    <a:pt x="65" y="16"/>
                  </a:cubicBezTo>
                  <a:cubicBezTo>
                    <a:pt x="60" y="11"/>
                    <a:pt x="53" y="7"/>
                    <a:pt x="46" y="7"/>
                  </a:cubicBezTo>
                  <a:cubicBezTo>
                    <a:pt x="31" y="7"/>
                    <a:pt x="18" y="15"/>
                    <a:pt x="16" y="30"/>
                  </a:cubicBezTo>
                  <a:cubicBezTo>
                    <a:pt x="16" y="34"/>
                    <a:pt x="17" y="38"/>
                    <a:pt x="18" y="42"/>
                  </a:cubicBezTo>
                  <a:cubicBezTo>
                    <a:pt x="15" y="43"/>
                    <a:pt x="13" y="44"/>
                    <a:pt x="10" y="46"/>
                  </a:cubicBezTo>
                  <a:cubicBezTo>
                    <a:pt x="7" y="49"/>
                    <a:pt x="5" y="52"/>
                    <a:pt x="3" y="56"/>
                  </a:cubicBezTo>
                  <a:cubicBezTo>
                    <a:pt x="0" y="64"/>
                    <a:pt x="2" y="73"/>
                    <a:pt x="8" y="80"/>
                  </a:cubicBezTo>
                  <a:cubicBezTo>
                    <a:pt x="13" y="85"/>
                    <a:pt x="21" y="88"/>
                    <a:pt x="29" y="88"/>
                  </a:cubicBezTo>
                  <a:cubicBezTo>
                    <a:pt x="52" y="104"/>
                    <a:pt x="83" y="104"/>
                    <a:pt x="111" y="101"/>
                  </a:cubicBezTo>
                  <a:cubicBezTo>
                    <a:pt x="125" y="100"/>
                    <a:pt x="140" y="98"/>
                    <a:pt x="154" y="97"/>
                  </a:cubicBezTo>
                  <a:cubicBezTo>
                    <a:pt x="170" y="96"/>
                    <a:pt x="183" y="102"/>
                    <a:pt x="197" y="96"/>
                  </a:cubicBezTo>
                  <a:cubicBezTo>
                    <a:pt x="198" y="96"/>
                    <a:pt x="198" y="96"/>
                    <a:pt x="199" y="96"/>
                  </a:cubicBezTo>
                  <a:cubicBezTo>
                    <a:pt x="201" y="95"/>
                    <a:pt x="204" y="95"/>
                    <a:pt x="207" y="94"/>
                  </a:cubicBezTo>
                  <a:cubicBezTo>
                    <a:pt x="208" y="93"/>
                    <a:pt x="208" y="93"/>
                    <a:pt x="209" y="92"/>
                  </a:cubicBezTo>
                  <a:cubicBezTo>
                    <a:pt x="234" y="83"/>
                    <a:pt x="228" y="50"/>
                    <a:pt x="206" y="41"/>
                  </a:cubicBezTo>
                  <a:close/>
                </a:path>
              </a:pathLst>
            </a:custGeom>
            <a:solidFill>
              <a:srgbClr val="239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67"/>
            <p:cNvSpPr>
              <a:spLocks noEditPoints="1"/>
            </p:cNvSpPr>
            <p:nvPr/>
          </p:nvSpPr>
          <p:spPr bwMode="auto">
            <a:xfrm>
              <a:off x="5239544" y="2385891"/>
              <a:ext cx="536575" cy="385763"/>
            </a:xfrm>
            <a:custGeom>
              <a:avLst/>
              <a:gdLst>
                <a:gd name="T0" fmla="*/ 280 w 290"/>
                <a:gd name="T1" fmla="*/ 133 h 208"/>
                <a:gd name="T2" fmla="*/ 270 w 290"/>
                <a:gd name="T3" fmla="*/ 124 h 208"/>
                <a:gd name="T4" fmla="*/ 273 w 290"/>
                <a:gd name="T5" fmla="*/ 84 h 208"/>
                <a:gd name="T6" fmla="*/ 253 w 290"/>
                <a:gd name="T7" fmla="*/ 58 h 208"/>
                <a:gd name="T8" fmla="*/ 222 w 290"/>
                <a:gd name="T9" fmla="*/ 47 h 208"/>
                <a:gd name="T10" fmla="*/ 189 w 290"/>
                <a:gd name="T11" fmla="*/ 15 h 208"/>
                <a:gd name="T12" fmla="*/ 178 w 290"/>
                <a:gd name="T13" fmla="*/ 16 h 208"/>
                <a:gd name="T14" fmla="*/ 152 w 290"/>
                <a:gd name="T15" fmla="*/ 0 h 208"/>
                <a:gd name="T16" fmla="*/ 129 w 290"/>
                <a:gd name="T17" fmla="*/ 8 h 208"/>
                <a:gd name="T18" fmla="*/ 118 w 290"/>
                <a:gd name="T19" fmla="*/ 33 h 208"/>
                <a:gd name="T20" fmla="*/ 104 w 290"/>
                <a:gd name="T21" fmla="*/ 33 h 208"/>
                <a:gd name="T22" fmla="*/ 74 w 290"/>
                <a:gd name="T23" fmla="*/ 65 h 208"/>
                <a:gd name="T24" fmla="*/ 56 w 290"/>
                <a:gd name="T25" fmla="*/ 73 h 208"/>
                <a:gd name="T26" fmla="*/ 42 w 290"/>
                <a:gd name="T27" fmla="*/ 85 h 208"/>
                <a:gd name="T28" fmla="*/ 38 w 290"/>
                <a:gd name="T29" fmla="*/ 116 h 208"/>
                <a:gd name="T30" fmla="*/ 30 w 290"/>
                <a:gd name="T31" fmla="*/ 116 h 208"/>
                <a:gd name="T32" fmla="*/ 3 w 290"/>
                <a:gd name="T33" fmla="*/ 154 h 208"/>
                <a:gd name="T34" fmla="*/ 20 w 290"/>
                <a:gd name="T35" fmla="*/ 176 h 208"/>
                <a:gd name="T36" fmla="*/ 79 w 290"/>
                <a:gd name="T37" fmla="*/ 208 h 208"/>
                <a:gd name="T38" fmla="*/ 82 w 290"/>
                <a:gd name="T39" fmla="*/ 208 h 208"/>
                <a:gd name="T40" fmla="*/ 277 w 290"/>
                <a:gd name="T41" fmla="*/ 194 h 208"/>
                <a:gd name="T42" fmla="*/ 277 w 290"/>
                <a:gd name="T43" fmla="*/ 182 h 208"/>
                <a:gd name="T44" fmla="*/ 93 w 290"/>
                <a:gd name="T45" fmla="*/ 123 h 208"/>
                <a:gd name="T46" fmla="*/ 106 w 290"/>
                <a:gd name="T47" fmla="*/ 126 h 208"/>
                <a:gd name="T48" fmla="*/ 93 w 290"/>
                <a:gd name="T49" fmla="*/ 123 h 208"/>
                <a:gd name="T50" fmla="*/ 100 w 290"/>
                <a:gd name="T51" fmla="*/ 167 h 208"/>
                <a:gd name="T52" fmla="*/ 113 w 290"/>
                <a:gd name="T53" fmla="*/ 91 h 208"/>
                <a:gd name="T54" fmla="*/ 113 w 290"/>
                <a:gd name="T55" fmla="*/ 91 h 208"/>
                <a:gd name="T56" fmla="*/ 161 w 290"/>
                <a:gd name="T57" fmla="*/ 59 h 208"/>
                <a:gd name="T58" fmla="*/ 153 w 290"/>
                <a:gd name="T59" fmla="*/ 78 h 208"/>
                <a:gd name="T60" fmla="*/ 153 w 290"/>
                <a:gd name="T61" fmla="*/ 78 h 208"/>
                <a:gd name="T62" fmla="*/ 159 w 290"/>
                <a:gd name="T63" fmla="*/ 158 h 208"/>
                <a:gd name="T64" fmla="*/ 160 w 290"/>
                <a:gd name="T65" fmla="*/ 133 h 208"/>
                <a:gd name="T66" fmla="*/ 160 w 290"/>
                <a:gd name="T67" fmla="*/ 133 h 208"/>
                <a:gd name="T68" fmla="*/ 197 w 290"/>
                <a:gd name="T69" fmla="*/ 88 h 208"/>
                <a:gd name="T70" fmla="*/ 206 w 290"/>
                <a:gd name="T71" fmla="*/ 77 h 208"/>
                <a:gd name="T72" fmla="*/ 225 w 290"/>
                <a:gd name="T73" fmla="*/ 164 h 208"/>
                <a:gd name="T74" fmla="*/ 225 w 290"/>
                <a:gd name="T75" fmla="*/ 164 h 208"/>
                <a:gd name="T76" fmla="*/ 243 w 290"/>
                <a:gd name="T77" fmla="*/ 11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0" h="208">
                  <a:moveTo>
                    <a:pt x="289" y="159"/>
                  </a:moveTo>
                  <a:cubicBezTo>
                    <a:pt x="290" y="149"/>
                    <a:pt x="287" y="140"/>
                    <a:pt x="280" y="133"/>
                  </a:cubicBezTo>
                  <a:cubicBezTo>
                    <a:pt x="277" y="130"/>
                    <a:pt x="273" y="127"/>
                    <a:pt x="269" y="125"/>
                  </a:cubicBezTo>
                  <a:cubicBezTo>
                    <a:pt x="270" y="125"/>
                    <a:pt x="270" y="125"/>
                    <a:pt x="270" y="124"/>
                  </a:cubicBezTo>
                  <a:cubicBezTo>
                    <a:pt x="276" y="119"/>
                    <a:pt x="280" y="112"/>
                    <a:pt x="280" y="105"/>
                  </a:cubicBezTo>
                  <a:cubicBezTo>
                    <a:pt x="281" y="97"/>
                    <a:pt x="278" y="89"/>
                    <a:pt x="273" y="84"/>
                  </a:cubicBezTo>
                  <a:cubicBezTo>
                    <a:pt x="270" y="80"/>
                    <a:pt x="266" y="77"/>
                    <a:pt x="261" y="76"/>
                  </a:cubicBezTo>
                  <a:cubicBezTo>
                    <a:pt x="260" y="69"/>
                    <a:pt x="257" y="63"/>
                    <a:pt x="253" y="58"/>
                  </a:cubicBezTo>
                  <a:cubicBezTo>
                    <a:pt x="247" y="52"/>
                    <a:pt x="237" y="47"/>
                    <a:pt x="228" y="47"/>
                  </a:cubicBezTo>
                  <a:cubicBezTo>
                    <a:pt x="226" y="47"/>
                    <a:pt x="224" y="47"/>
                    <a:pt x="222" y="47"/>
                  </a:cubicBezTo>
                  <a:cubicBezTo>
                    <a:pt x="221" y="40"/>
                    <a:pt x="218" y="32"/>
                    <a:pt x="213" y="27"/>
                  </a:cubicBezTo>
                  <a:cubicBezTo>
                    <a:pt x="207" y="20"/>
                    <a:pt x="198" y="15"/>
                    <a:pt x="189" y="15"/>
                  </a:cubicBezTo>
                  <a:cubicBezTo>
                    <a:pt x="186" y="15"/>
                    <a:pt x="183" y="15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ubicBezTo>
                    <a:pt x="177" y="14"/>
                    <a:pt x="175" y="12"/>
                    <a:pt x="174" y="11"/>
                  </a:cubicBezTo>
                  <a:cubicBezTo>
                    <a:pt x="169" y="5"/>
                    <a:pt x="160" y="0"/>
                    <a:pt x="152" y="0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38" y="2"/>
                    <a:pt x="133" y="4"/>
                    <a:pt x="129" y="8"/>
                  </a:cubicBezTo>
                  <a:cubicBezTo>
                    <a:pt x="122" y="13"/>
                    <a:pt x="119" y="21"/>
                    <a:pt x="118" y="28"/>
                  </a:cubicBezTo>
                  <a:cubicBezTo>
                    <a:pt x="118" y="30"/>
                    <a:pt x="118" y="32"/>
                    <a:pt x="118" y="33"/>
                  </a:cubicBezTo>
                  <a:cubicBezTo>
                    <a:pt x="116" y="33"/>
                    <a:pt x="115" y="33"/>
                    <a:pt x="113" y="33"/>
                  </a:cubicBezTo>
                  <a:cubicBezTo>
                    <a:pt x="110" y="33"/>
                    <a:pt x="107" y="33"/>
                    <a:pt x="104" y="33"/>
                  </a:cubicBezTo>
                  <a:cubicBezTo>
                    <a:pt x="97" y="35"/>
                    <a:pt x="91" y="37"/>
                    <a:pt x="86" y="42"/>
                  </a:cubicBezTo>
                  <a:cubicBezTo>
                    <a:pt x="79" y="48"/>
                    <a:pt x="74" y="56"/>
                    <a:pt x="74" y="65"/>
                  </a:cubicBezTo>
                  <a:cubicBezTo>
                    <a:pt x="74" y="67"/>
                    <a:pt x="74" y="69"/>
                    <a:pt x="74" y="70"/>
                  </a:cubicBezTo>
                  <a:cubicBezTo>
                    <a:pt x="68" y="70"/>
                    <a:pt x="62" y="71"/>
                    <a:pt x="56" y="73"/>
                  </a:cubicBezTo>
                  <a:cubicBezTo>
                    <a:pt x="51" y="76"/>
                    <a:pt x="46" y="80"/>
                    <a:pt x="43" y="85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39" y="90"/>
                    <a:pt x="37" y="96"/>
                    <a:pt x="36" y="102"/>
                  </a:cubicBezTo>
                  <a:cubicBezTo>
                    <a:pt x="36" y="107"/>
                    <a:pt x="37" y="112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5" y="116"/>
                    <a:pt x="33" y="116"/>
                    <a:pt x="30" y="116"/>
                  </a:cubicBezTo>
                  <a:cubicBezTo>
                    <a:pt x="24" y="118"/>
                    <a:pt x="18" y="120"/>
                    <a:pt x="13" y="124"/>
                  </a:cubicBezTo>
                  <a:cubicBezTo>
                    <a:pt x="5" y="131"/>
                    <a:pt x="0" y="143"/>
                    <a:pt x="3" y="154"/>
                  </a:cubicBezTo>
                  <a:cubicBezTo>
                    <a:pt x="4" y="163"/>
                    <a:pt x="10" y="170"/>
                    <a:pt x="17" y="175"/>
                  </a:cubicBezTo>
                  <a:cubicBezTo>
                    <a:pt x="18" y="176"/>
                    <a:pt x="19" y="175"/>
                    <a:pt x="20" y="176"/>
                  </a:cubicBezTo>
                  <a:cubicBezTo>
                    <a:pt x="14" y="186"/>
                    <a:pt x="13" y="200"/>
                    <a:pt x="17" y="208"/>
                  </a:cubicBezTo>
                  <a:cubicBezTo>
                    <a:pt x="79" y="208"/>
                    <a:pt x="79" y="208"/>
                    <a:pt x="79" y="208"/>
                  </a:cubicBezTo>
                  <a:cubicBezTo>
                    <a:pt x="79" y="208"/>
                    <a:pt x="80" y="206"/>
                    <a:pt x="80" y="206"/>
                  </a:cubicBezTo>
                  <a:cubicBezTo>
                    <a:pt x="81" y="206"/>
                    <a:pt x="81" y="208"/>
                    <a:pt x="82" y="208"/>
                  </a:cubicBezTo>
                  <a:cubicBezTo>
                    <a:pt x="285" y="208"/>
                    <a:pt x="285" y="208"/>
                    <a:pt x="285" y="208"/>
                  </a:cubicBezTo>
                  <a:cubicBezTo>
                    <a:pt x="284" y="204"/>
                    <a:pt x="281" y="198"/>
                    <a:pt x="277" y="194"/>
                  </a:cubicBezTo>
                  <a:cubicBezTo>
                    <a:pt x="275" y="191"/>
                    <a:pt x="272" y="189"/>
                    <a:pt x="268" y="187"/>
                  </a:cubicBezTo>
                  <a:cubicBezTo>
                    <a:pt x="271" y="186"/>
                    <a:pt x="274" y="184"/>
                    <a:pt x="277" y="182"/>
                  </a:cubicBezTo>
                  <a:cubicBezTo>
                    <a:pt x="284" y="176"/>
                    <a:pt x="288" y="167"/>
                    <a:pt x="289" y="159"/>
                  </a:cubicBezTo>
                  <a:close/>
                  <a:moveTo>
                    <a:pt x="93" y="123"/>
                  </a:moveTo>
                  <a:cubicBezTo>
                    <a:pt x="94" y="120"/>
                    <a:pt x="97" y="118"/>
                    <a:pt x="100" y="118"/>
                  </a:cubicBezTo>
                  <a:cubicBezTo>
                    <a:pt x="104" y="118"/>
                    <a:pt x="107" y="122"/>
                    <a:pt x="106" y="126"/>
                  </a:cubicBezTo>
                  <a:cubicBezTo>
                    <a:pt x="104" y="131"/>
                    <a:pt x="99" y="132"/>
                    <a:pt x="95" y="131"/>
                  </a:cubicBezTo>
                  <a:cubicBezTo>
                    <a:pt x="91" y="131"/>
                    <a:pt x="90" y="125"/>
                    <a:pt x="93" y="123"/>
                  </a:cubicBezTo>
                  <a:close/>
                  <a:moveTo>
                    <a:pt x="99" y="182"/>
                  </a:moveTo>
                  <a:cubicBezTo>
                    <a:pt x="89" y="182"/>
                    <a:pt x="90" y="167"/>
                    <a:pt x="100" y="167"/>
                  </a:cubicBezTo>
                  <a:cubicBezTo>
                    <a:pt x="110" y="167"/>
                    <a:pt x="109" y="182"/>
                    <a:pt x="99" y="182"/>
                  </a:cubicBezTo>
                  <a:close/>
                  <a:moveTo>
                    <a:pt x="113" y="91"/>
                  </a:moveTo>
                  <a:cubicBezTo>
                    <a:pt x="103" y="91"/>
                    <a:pt x="104" y="77"/>
                    <a:pt x="114" y="77"/>
                  </a:cubicBezTo>
                  <a:cubicBezTo>
                    <a:pt x="124" y="77"/>
                    <a:pt x="123" y="91"/>
                    <a:pt x="113" y="91"/>
                  </a:cubicBezTo>
                  <a:close/>
                  <a:moveTo>
                    <a:pt x="161" y="50"/>
                  </a:moveTo>
                  <a:cubicBezTo>
                    <a:pt x="167" y="50"/>
                    <a:pt x="166" y="59"/>
                    <a:pt x="161" y="59"/>
                  </a:cubicBezTo>
                  <a:cubicBezTo>
                    <a:pt x="155" y="59"/>
                    <a:pt x="156" y="50"/>
                    <a:pt x="161" y="50"/>
                  </a:cubicBezTo>
                  <a:close/>
                  <a:moveTo>
                    <a:pt x="153" y="78"/>
                  </a:moveTo>
                  <a:cubicBezTo>
                    <a:pt x="161" y="78"/>
                    <a:pt x="160" y="90"/>
                    <a:pt x="152" y="90"/>
                  </a:cubicBezTo>
                  <a:cubicBezTo>
                    <a:pt x="144" y="90"/>
                    <a:pt x="145" y="78"/>
                    <a:pt x="153" y="78"/>
                  </a:cubicBezTo>
                  <a:close/>
                  <a:moveTo>
                    <a:pt x="157" y="176"/>
                  </a:moveTo>
                  <a:cubicBezTo>
                    <a:pt x="145" y="176"/>
                    <a:pt x="147" y="158"/>
                    <a:pt x="159" y="158"/>
                  </a:cubicBezTo>
                  <a:cubicBezTo>
                    <a:pt x="171" y="158"/>
                    <a:pt x="170" y="176"/>
                    <a:pt x="157" y="176"/>
                  </a:cubicBezTo>
                  <a:close/>
                  <a:moveTo>
                    <a:pt x="160" y="133"/>
                  </a:moveTo>
                  <a:cubicBezTo>
                    <a:pt x="152" y="133"/>
                    <a:pt x="153" y="120"/>
                    <a:pt x="161" y="120"/>
                  </a:cubicBezTo>
                  <a:cubicBezTo>
                    <a:pt x="170" y="120"/>
                    <a:pt x="169" y="133"/>
                    <a:pt x="160" y="133"/>
                  </a:cubicBezTo>
                  <a:close/>
                  <a:moveTo>
                    <a:pt x="206" y="81"/>
                  </a:moveTo>
                  <a:cubicBezTo>
                    <a:pt x="205" y="84"/>
                    <a:pt x="202" y="88"/>
                    <a:pt x="197" y="88"/>
                  </a:cubicBezTo>
                  <a:cubicBezTo>
                    <a:pt x="184" y="88"/>
                    <a:pt x="186" y="70"/>
                    <a:pt x="198" y="70"/>
                  </a:cubicBezTo>
                  <a:cubicBezTo>
                    <a:pt x="203" y="70"/>
                    <a:pt x="206" y="73"/>
                    <a:pt x="206" y="77"/>
                  </a:cubicBezTo>
                  <a:cubicBezTo>
                    <a:pt x="209" y="77"/>
                    <a:pt x="208" y="80"/>
                    <a:pt x="206" y="81"/>
                  </a:cubicBezTo>
                  <a:close/>
                  <a:moveTo>
                    <a:pt x="225" y="164"/>
                  </a:moveTo>
                  <a:cubicBezTo>
                    <a:pt x="217" y="164"/>
                    <a:pt x="218" y="153"/>
                    <a:pt x="226" y="153"/>
                  </a:cubicBezTo>
                  <a:cubicBezTo>
                    <a:pt x="234" y="153"/>
                    <a:pt x="233" y="164"/>
                    <a:pt x="225" y="164"/>
                  </a:cubicBezTo>
                  <a:close/>
                  <a:moveTo>
                    <a:pt x="241" y="127"/>
                  </a:moveTo>
                  <a:cubicBezTo>
                    <a:pt x="230" y="127"/>
                    <a:pt x="232" y="111"/>
                    <a:pt x="243" y="111"/>
                  </a:cubicBezTo>
                  <a:cubicBezTo>
                    <a:pt x="254" y="111"/>
                    <a:pt x="252" y="127"/>
                    <a:pt x="241" y="127"/>
                  </a:cubicBezTo>
                  <a:close/>
                </a:path>
              </a:pathLst>
            </a:custGeom>
            <a:solidFill>
              <a:srgbClr val="239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68"/>
            <p:cNvSpPr>
              <a:spLocks/>
            </p:cNvSpPr>
            <p:nvPr/>
          </p:nvSpPr>
          <p:spPr bwMode="auto">
            <a:xfrm>
              <a:off x="5526882" y="2477966"/>
              <a:ext cx="22225" cy="17463"/>
            </a:xfrm>
            <a:custGeom>
              <a:avLst/>
              <a:gdLst>
                <a:gd name="T0" fmla="*/ 6 w 12"/>
                <a:gd name="T1" fmla="*/ 9 h 9"/>
                <a:gd name="T2" fmla="*/ 6 w 12"/>
                <a:gd name="T3" fmla="*/ 0 h 9"/>
                <a:gd name="T4" fmla="*/ 6 w 1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6" y="9"/>
                  </a:moveTo>
                  <a:cubicBezTo>
                    <a:pt x="11" y="9"/>
                    <a:pt x="12" y="0"/>
                    <a:pt x="6" y="0"/>
                  </a:cubicBezTo>
                  <a:cubicBezTo>
                    <a:pt x="1" y="0"/>
                    <a:pt x="0" y="9"/>
                    <a:pt x="6" y="9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69"/>
            <p:cNvSpPr>
              <a:spLocks/>
            </p:cNvSpPr>
            <p:nvPr/>
          </p:nvSpPr>
          <p:spPr bwMode="auto">
            <a:xfrm>
              <a:off x="5430044" y="2528766"/>
              <a:ext cx="38100" cy="25400"/>
            </a:xfrm>
            <a:custGeom>
              <a:avLst/>
              <a:gdLst>
                <a:gd name="T0" fmla="*/ 11 w 21"/>
                <a:gd name="T1" fmla="*/ 0 h 14"/>
                <a:gd name="T2" fmla="*/ 10 w 21"/>
                <a:gd name="T3" fmla="*/ 14 h 14"/>
                <a:gd name="T4" fmla="*/ 11 w 21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4">
                  <a:moveTo>
                    <a:pt x="11" y="0"/>
                  </a:moveTo>
                  <a:cubicBezTo>
                    <a:pt x="1" y="0"/>
                    <a:pt x="0" y="14"/>
                    <a:pt x="10" y="14"/>
                  </a:cubicBezTo>
                  <a:cubicBezTo>
                    <a:pt x="20" y="14"/>
                    <a:pt x="21" y="0"/>
                    <a:pt x="11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70"/>
            <p:cNvSpPr>
              <a:spLocks/>
            </p:cNvSpPr>
            <p:nvPr/>
          </p:nvSpPr>
          <p:spPr bwMode="auto">
            <a:xfrm>
              <a:off x="5506244" y="2530353"/>
              <a:ext cx="31750" cy="22225"/>
            </a:xfrm>
            <a:custGeom>
              <a:avLst/>
              <a:gdLst>
                <a:gd name="T0" fmla="*/ 9 w 17"/>
                <a:gd name="T1" fmla="*/ 0 h 12"/>
                <a:gd name="T2" fmla="*/ 8 w 17"/>
                <a:gd name="T3" fmla="*/ 12 h 12"/>
                <a:gd name="T4" fmla="*/ 9 w 1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9" y="0"/>
                  </a:moveTo>
                  <a:cubicBezTo>
                    <a:pt x="1" y="0"/>
                    <a:pt x="0" y="12"/>
                    <a:pt x="8" y="12"/>
                  </a:cubicBezTo>
                  <a:cubicBezTo>
                    <a:pt x="16" y="12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71"/>
            <p:cNvSpPr>
              <a:spLocks/>
            </p:cNvSpPr>
            <p:nvPr/>
          </p:nvSpPr>
          <p:spPr bwMode="auto">
            <a:xfrm>
              <a:off x="5579269" y="2516066"/>
              <a:ext cx="47625" cy="33338"/>
            </a:xfrm>
            <a:custGeom>
              <a:avLst/>
              <a:gdLst>
                <a:gd name="T0" fmla="*/ 22 w 25"/>
                <a:gd name="T1" fmla="*/ 7 h 18"/>
                <a:gd name="T2" fmla="*/ 14 w 25"/>
                <a:gd name="T3" fmla="*/ 0 h 18"/>
                <a:gd name="T4" fmla="*/ 13 w 25"/>
                <a:gd name="T5" fmla="*/ 18 h 18"/>
                <a:gd name="T6" fmla="*/ 22 w 25"/>
                <a:gd name="T7" fmla="*/ 11 h 18"/>
                <a:gd name="T8" fmla="*/ 22 w 25"/>
                <a:gd name="T9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8">
                  <a:moveTo>
                    <a:pt x="22" y="7"/>
                  </a:moveTo>
                  <a:cubicBezTo>
                    <a:pt x="22" y="3"/>
                    <a:pt x="19" y="0"/>
                    <a:pt x="14" y="0"/>
                  </a:cubicBezTo>
                  <a:cubicBezTo>
                    <a:pt x="2" y="0"/>
                    <a:pt x="0" y="18"/>
                    <a:pt x="13" y="18"/>
                  </a:cubicBezTo>
                  <a:cubicBezTo>
                    <a:pt x="18" y="18"/>
                    <a:pt x="21" y="14"/>
                    <a:pt x="22" y="11"/>
                  </a:cubicBezTo>
                  <a:cubicBezTo>
                    <a:pt x="24" y="10"/>
                    <a:pt x="25" y="7"/>
                    <a:pt x="22" y="7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72"/>
            <p:cNvSpPr>
              <a:spLocks/>
            </p:cNvSpPr>
            <p:nvPr/>
          </p:nvSpPr>
          <p:spPr bwMode="auto">
            <a:xfrm>
              <a:off x="5664994" y="2592266"/>
              <a:ext cx="44450" cy="28575"/>
            </a:xfrm>
            <a:custGeom>
              <a:avLst/>
              <a:gdLst>
                <a:gd name="T0" fmla="*/ 13 w 24"/>
                <a:gd name="T1" fmla="*/ 0 h 16"/>
                <a:gd name="T2" fmla="*/ 11 w 24"/>
                <a:gd name="T3" fmla="*/ 16 h 16"/>
                <a:gd name="T4" fmla="*/ 13 w 24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6">
                  <a:moveTo>
                    <a:pt x="13" y="0"/>
                  </a:moveTo>
                  <a:cubicBezTo>
                    <a:pt x="2" y="0"/>
                    <a:pt x="0" y="16"/>
                    <a:pt x="11" y="16"/>
                  </a:cubicBezTo>
                  <a:cubicBezTo>
                    <a:pt x="22" y="16"/>
                    <a:pt x="24" y="0"/>
                    <a:pt x="13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73"/>
            <p:cNvSpPr>
              <a:spLocks/>
            </p:cNvSpPr>
            <p:nvPr/>
          </p:nvSpPr>
          <p:spPr bwMode="auto">
            <a:xfrm>
              <a:off x="5641182" y="2670053"/>
              <a:ext cx="31750" cy="19050"/>
            </a:xfrm>
            <a:custGeom>
              <a:avLst/>
              <a:gdLst>
                <a:gd name="T0" fmla="*/ 9 w 17"/>
                <a:gd name="T1" fmla="*/ 0 h 11"/>
                <a:gd name="T2" fmla="*/ 8 w 17"/>
                <a:gd name="T3" fmla="*/ 11 h 11"/>
                <a:gd name="T4" fmla="*/ 9 w 17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1">
                  <a:moveTo>
                    <a:pt x="9" y="0"/>
                  </a:moveTo>
                  <a:cubicBezTo>
                    <a:pt x="1" y="0"/>
                    <a:pt x="0" y="11"/>
                    <a:pt x="8" y="11"/>
                  </a:cubicBezTo>
                  <a:cubicBezTo>
                    <a:pt x="16" y="11"/>
                    <a:pt x="17" y="0"/>
                    <a:pt x="9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74"/>
            <p:cNvSpPr>
              <a:spLocks/>
            </p:cNvSpPr>
            <p:nvPr/>
          </p:nvSpPr>
          <p:spPr bwMode="auto">
            <a:xfrm>
              <a:off x="5520532" y="2608141"/>
              <a:ext cx="33338" cy="23813"/>
            </a:xfrm>
            <a:custGeom>
              <a:avLst/>
              <a:gdLst>
                <a:gd name="T0" fmla="*/ 9 w 18"/>
                <a:gd name="T1" fmla="*/ 0 h 13"/>
                <a:gd name="T2" fmla="*/ 8 w 18"/>
                <a:gd name="T3" fmla="*/ 13 h 13"/>
                <a:gd name="T4" fmla="*/ 9 w 1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3">
                  <a:moveTo>
                    <a:pt x="9" y="0"/>
                  </a:moveTo>
                  <a:cubicBezTo>
                    <a:pt x="1" y="0"/>
                    <a:pt x="0" y="13"/>
                    <a:pt x="8" y="13"/>
                  </a:cubicBezTo>
                  <a:cubicBezTo>
                    <a:pt x="17" y="13"/>
                    <a:pt x="18" y="0"/>
                    <a:pt x="9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75"/>
            <p:cNvSpPr>
              <a:spLocks/>
            </p:cNvSpPr>
            <p:nvPr/>
          </p:nvSpPr>
          <p:spPr bwMode="auto">
            <a:xfrm>
              <a:off x="5406232" y="2604966"/>
              <a:ext cx="31750" cy="25400"/>
            </a:xfrm>
            <a:custGeom>
              <a:avLst/>
              <a:gdLst>
                <a:gd name="T0" fmla="*/ 5 w 17"/>
                <a:gd name="T1" fmla="*/ 13 h 14"/>
                <a:gd name="T2" fmla="*/ 16 w 17"/>
                <a:gd name="T3" fmla="*/ 8 h 14"/>
                <a:gd name="T4" fmla="*/ 10 w 17"/>
                <a:gd name="T5" fmla="*/ 0 h 14"/>
                <a:gd name="T6" fmla="*/ 3 w 17"/>
                <a:gd name="T7" fmla="*/ 5 h 14"/>
                <a:gd name="T8" fmla="*/ 5 w 17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4">
                  <a:moveTo>
                    <a:pt x="5" y="13"/>
                  </a:moveTo>
                  <a:cubicBezTo>
                    <a:pt x="9" y="14"/>
                    <a:pt x="14" y="13"/>
                    <a:pt x="16" y="8"/>
                  </a:cubicBezTo>
                  <a:cubicBezTo>
                    <a:pt x="17" y="4"/>
                    <a:pt x="14" y="0"/>
                    <a:pt x="10" y="0"/>
                  </a:cubicBezTo>
                  <a:cubicBezTo>
                    <a:pt x="7" y="0"/>
                    <a:pt x="4" y="2"/>
                    <a:pt x="3" y="5"/>
                  </a:cubicBezTo>
                  <a:cubicBezTo>
                    <a:pt x="0" y="7"/>
                    <a:pt x="1" y="13"/>
                    <a:pt x="5" y="13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76"/>
            <p:cNvSpPr>
              <a:spLocks/>
            </p:cNvSpPr>
            <p:nvPr/>
          </p:nvSpPr>
          <p:spPr bwMode="auto">
            <a:xfrm>
              <a:off x="5404644" y="2695453"/>
              <a:ext cx="38100" cy="26988"/>
            </a:xfrm>
            <a:custGeom>
              <a:avLst/>
              <a:gdLst>
                <a:gd name="T0" fmla="*/ 11 w 21"/>
                <a:gd name="T1" fmla="*/ 0 h 15"/>
                <a:gd name="T2" fmla="*/ 10 w 21"/>
                <a:gd name="T3" fmla="*/ 15 h 15"/>
                <a:gd name="T4" fmla="*/ 11 w 21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5">
                  <a:moveTo>
                    <a:pt x="11" y="0"/>
                  </a:moveTo>
                  <a:cubicBezTo>
                    <a:pt x="1" y="0"/>
                    <a:pt x="0" y="15"/>
                    <a:pt x="10" y="15"/>
                  </a:cubicBezTo>
                  <a:cubicBezTo>
                    <a:pt x="20" y="15"/>
                    <a:pt x="21" y="0"/>
                    <a:pt x="11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77"/>
            <p:cNvSpPr>
              <a:spLocks/>
            </p:cNvSpPr>
            <p:nvPr/>
          </p:nvSpPr>
          <p:spPr bwMode="auto">
            <a:xfrm>
              <a:off x="5507832" y="2677991"/>
              <a:ext cx="47625" cy="33338"/>
            </a:xfrm>
            <a:custGeom>
              <a:avLst/>
              <a:gdLst>
                <a:gd name="T0" fmla="*/ 14 w 26"/>
                <a:gd name="T1" fmla="*/ 0 h 18"/>
                <a:gd name="T2" fmla="*/ 12 w 26"/>
                <a:gd name="T3" fmla="*/ 18 h 18"/>
                <a:gd name="T4" fmla="*/ 14 w 26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18">
                  <a:moveTo>
                    <a:pt x="14" y="0"/>
                  </a:moveTo>
                  <a:cubicBezTo>
                    <a:pt x="2" y="0"/>
                    <a:pt x="0" y="18"/>
                    <a:pt x="12" y="18"/>
                  </a:cubicBezTo>
                  <a:cubicBezTo>
                    <a:pt x="25" y="18"/>
                    <a:pt x="26" y="0"/>
                    <a:pt x="14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78"/>
            <p:cNvSpPr>
              <a:spLocks noEditPoints="1"/>
            </p:cNvSpPr>
            <p:nvPr/>
          </p:nvSpPr>
          <p:spPr bwMode="auto">
            <a:xfrm>
              <a:off x="4710907" y="2536703"/>
              <a:ext cx="454025" cy="333375"/>
            </a:xfrm>
            <a:custGeom>
              <a:avLst/>
              <a:gdLst>
                <a:gd name="T0" fmla="*/ 220 w 245"/>
                <a:gd name="T1" fmla="*/ 96 h 180"/>
                <a:gd name="T2" fmla="*/ 213 w 245"/>
                <a:gd name="T3" fmla="*/ 95 h 180"/>
                <a:gd name="T4" fmla="*/ 209 w 245"/>
                <a:gd name="T5" fmla="*/ 71 h 180"/>
                <a:gd name="T6" fmla="*/ 197 w 245"/>
                <a:gd name="T7" fmla="*/ 61 h 180"/>
                <a:gd name="T8" fmla="*/ 182 w 245"/>
                <a:gd name="T9" fmla="*/ 54 h 180"/>
                <a:gd name="T10" fmla="*/ 156 w 245"/>
                <a:gd name="T11" fmla="*/ 27 h 180"/>
                <a:gd name="T12" fmla="*/ 143 w 245"/>
                <a:gd name="T13" fmla="*/ 28 h 180"/>
                <a:gd name="T14" fmla="*/ 134 w 245"/>
                <a:gd name="T15" fmla="*/ 6 h 180"/>
                <a:gd name="T16" fmla="*/ 114 w 245"/>
                <a:gd name="T17" fmla="*/ 0 h 180"/>
                <a:gd name="T18" fmla="*/ 93 w 245"/>
                <a:gd name="T19" fmla="*/ 14 h 180"/>
                <a:gd name="T20" fmla="*/ 83 w 245"/>
                <a:gd name="T21" fmla="*/ 13 h 180"/>
                <a:gd name="T22" fmla="*/ 55 w 245"/>
                <a:gd name="T23" fmla="*/ 41 h 180"/>
                <a:gd name="T24" fmla="*/ 30 w 245"/>
                <a:gd name="T25" fmla="*/ 51 h 180"/>
                <a:gd name="T26" fmla="*/ 13 w 245"/>
                <a:gd name="T27" fmla="*/ 73 h 180"/>
                <a:gd name="T28" fmla="*/ 16 w 245"/>
                <a:gd name="T29" fmla="*/ 107 h 180"/>
                <a:gd name="T30" fmla="*/ 8 w 245"/>
                <a:gd name="T31" fmla="*/ 115 h 180"/>
                <a:gd name="T32" fmla="*/ 11 w 245"/>
                <a:gd name="T33" fmla="*/ 156 h 180"/>
                <a:gd name="T34" fmla="*/ 11 w 245"/>
                <a:gd name="T35" fmla="*/ 167 h 180"/>
                <a:gd name="T36" fmla="*/ 177 w 245"/>
                <a:gd name="T37" fmla="*/ 176 h 180"/>
                <a:gd name="T38" fmla="*/ 180 w 245"/>
                <a:gd name="T39" fmla="*/ 176 h 180"/>
                <a:gd name="T40" fmla="*/ 229 w 245"/>
                <a:gd name="T41" fmla="*/ 148 h 180"/>
                <a:gd name="T42" fmla="*/ 244 w 245"/>
                <a:gd name="T43" fmla="*/ 128 h 180"/>
                <a:gd name="T44" fmla="*/ 40 w 245"/>
                <a:gd name="T45" fmla="*/ 74 h 180"/>
                <a:gd name="T46" fmla="*/ 40 w 245"/>
                <a:gd name="T47" fmla="*/ 74 h 180"/>
                <a:gd name="T48" fmla="*/ 56 w 245"/>
                <a:gd name="T49" fmla="*/ 115 h 180"/>
                <a:gd name="T50" fmla="*/ 56 w 245"/>
                <a:gd name="T51" fmla="*/ 115 h 180"/>
                <a:gd name="T52" fmla="*/ 50 w 245"/>
                <a:gd name="T53" fmla="*/ 120 h 180"/>
                <a:gd name="T54" fmla="*/ 46 w 245"/>
                <a:gd name="T55" fmla="*/ 110 h 180"/>
                <a:gd name="T56" fmla="*/ 57 w 245"/>
                <a:gd name="T57" fmla="*/ 112 h 180"/>
                <a:gd name="T58" fmla="*/ 56 w 245"/>
                <a:gd name="T59" fmla="*/ 115 h 180"/>
                <a:gd name="T60" fmla="*/ 69 w 245"/>
                <a:gd name="T61" fmla="*/ 70 h 180"/>
                <a:gd name="T62" fmla="*/ 69 w 245"/>
                <a:gd name="T63" fmla="*/ 70 h 180"/>
                <a:gd name="T64" fmla="*/ 101 w 245"/>
                <a:gd name="T65" fmla="*/ 96 h 180"/>
                <a:gd name="T66" fmla="*/ 100 w 245"/>
                <a:gd name="T67" fmla="*/ 50 h 180"/>
                <a:gd name="T68" fmla="*/ 93 w 245"/>
                <a:gd name="T69" fmla="*/ 42 h 180"/>
                <a:gd name="T70" fmla="*/ 108 w 245"/>
                <a:gd name="T71" fmla="*/ 44 h 180"/>
                <a:gd name="T72" fmla="*/ 113 w 245"/>
                <a:gd name="T73" fmla="*/ 80 h 180"/>
                <a:gd name="T74" fmla="*/ 113 w 245"/>
                <a:gd name="T75" fmla="*/ 80 h 180"/>
                <a:gd name="T76" fmla="*/ 126 w 245"/>
                <a:gd name="T77" fmla="*/ 41 h 180"/>
                <a:gd name="T78" fmla="*/ 138 w 245"/>
                <a:gd name="T79" fmla="*/ 118 h 180"/>
                <a:gd name="T80" fmla="*/ 138 w 245"/>
                <a:gd name="T81" fmla="*/ 118 h 180"/>
                <a:gd name="T82" fmla="*/ 148 w 245"/>
                <a:gd name="T83" fmla="*/ 88 h 180"/>
                <a:gd name="T84" fmla="*/ 151 w 245"/>
                <a:gd name="T85" fmla="*/ 80 h 180"/>
                <a:gd name="T86" fmla="*/ 158 w 245"/>
                <a:gd name="T87" fmla="*/ 81 h 180"/>
                <a:gd name="T88" fmla="*/ 151 w 245"/>
                <a:gd name="T89" fmla="*/ 90 h 180"/>
                <a:gd name="T90" fmla="*/ 200 w 245"/>
                <a:gd name="T91" fmla="*/ 11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5" h="180">
                  <a:moveTo>
                    <a:pt x="234" y="103"/>
                  </a:moveTo>
                  <a:cubicBezTo>
                    <a:pt x="230" y="99"/>
                    <a:pt x="225" y="97"/>
                    <a:pt x="220" y="96"/>
                  </a:cubicBezTo>
                  <a:cubicBezTo>
                    <a:pt x="218" y="96"/>
                    <a:pt x="215" y="95"/>
                    <a:pt x="213" y="95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4" y="91"/>
                    <a:pt x="215" y="88"/>
                    <a:pt x="214" y="84"/>
                  </a:cubicBezTo>
                  <a:cubicBezTo>
                    <a:pt x="214" y="79"/>
                    <a:pt x="212" y="75"/>
                    <a:pt x="209" y="71"/>
                  </a:cubicBezTo>
                  <a:cubicBezTo>
                    <a:pt x="208" y="70"/>
                    <a:pt x="208" y="70"/>
                    <a:pt x="208" y="70"/>
                  </a:cubicBezTo>
                  <a:cubicBezTo>
                    <a:pt x="205" y="66"/>
                    <a:pt x="201" y="63"/>
                    <a:pt x="197" y="61"/>
                  </a:cubicBezTo>
                  <a:cubicBezTo>
                    <a:pt x="192" y="59"/>
                    <a:pt x="187" y="58"/>
                    <a:pt x="182" y="58"/>
                  </a:cubicBezTo>
                  <a:cubicBezTo>
                    <a:pt x="182" y="57"/>
                    <a:pt x="182" y="55"/>
                    <a:pt x="182" y="54"/>
                  </a:cubicBezTo>
                  <a:cubicBezTo>
                    <a:pt x="181" y="46"/>
                    <a:pt x="177" y="39"/>
                    <a:pt x="171" y="34"/>
                  </a:cubicBezTo>
                  <a:cubicBezTo>
                    <a:pt x="166" y="31"/>
                    <a:pt x="161" y="28"/>
                    <a:pt x="156" y="27"/>
                  </a:cubicBezTo>
                  <a:cubicBezTo>
                    <a:pt x="153" y="27"/>
                    <a:pt x="150" y="27"/>
                    <a:pt x="147" y="27"/>
                  </a:cubicBezTo>
                  <a:cubicBezTo>
                    <a:pt x="146" y="27"/>
                    <a:pt x="145" y="27"/>
                    <a:pt x="143" y="28"/>
                  </a:cubicBezTo>
                  <a:cubicBezTo>
                    <a:pt x="144" y="26"/>
                    <a:pt x="144" y="25"/>
                    <a:pt x="143" y="23"/>
                  </a:cubicBezTo>
                  <a:cubicBezTo>
                    <a:pt x="143" y="17"/>
                    <a:pt x="139" y="11"/>
                    <a:pt x="134" y="6"/>
                  </a:cubicBezTo>
                  <a:cubicBezTo>
                    <a:pt x="130" y="3"/>
                    <a:pt x="126" y="1"/>
                    <a:pt x="121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07" y="0"/>
                    <a:pt x="100" y="5"/>
                    <a:pt x="96" y="9"/>
                  </a:cubicBezTo>
                  <a:cubicBezTo>
                    <a:pt x="95" y="11"/>
                    <a:pt x="93" y="12"/>
                    <a:pt x="93" y="14"/>
                  </a:cubicBezTo>
                  <a:cubicBezTo>
                    <a:pt x="92" y="14"/>
                    <a:pt x="92" y="14"/>
                    <a:pt x="91" y="14"/>
                  </a:cubicBezTo>
                  <a:cubicBezTo>
                    <a:pt x="88" y="14"/>
                    <a:pt x="86" y="13"/>
                    <a:pt x="83" y="13"/>
                  </a:cubicBezTo>
                  <a:cubicBezTo>
                    <a:pt x="75" y="14"/>
                    <a:pt x="67" y="18"/>
                    <a:pt x="63" y="24"/>
                  </a:cubicBezTo>
                  <a:cubicBezTo>
                    <a:pt x="58" y="29"/>
                    <a:pt x="56" y="35"/>
                    <a:pt x="55" y="41"/>
                  </a:cubicBezTo>
                  <a:cubicBezTo>
                    <a:pt x="54" y="41"/>
                    <a:pt x="52" y="41"/>
                    <a:pt x="50" y="41"/>
                  </a:cubicBezTo>
                  <a:cubicBezTo>
                    <a:pt x="43" y="41"/>
                    <a:pt x="35" y="46"/>
                    <a:pt x="30" y="51"/>
                  </a:cubicBezTo>
                  <a:cubicBezTo>
                    <a:pt x="26" y="55"/>
                    <a:pt x="24" y="61"/>
                    <a:pt x="23" y="66"/>
                  </a:cubicBezTo>
                  <a:cubicBezTo>
                    <a:pt x="19" y="68"/>
                    <a:pt x="15" y="70"/>
                    <a:pt x="13" y="73"/>
                  </a:cubicBezTo>
                  <a:cubicBezTo>
                    <a:pt x="8" y="78"/>
                    <a:pt x="6" y="85"/>
                    <a:pt x="7" y="91"/>
                  </a:cubicBezTo>
                  <a:cubicBezTo>
                    <a:pt x="8" y="97"/>
                    <a:pt x="11" y="103"/>
                    <a:pt x="16" y="107"/>
                  </a:cubicBezTo>
                  <a:cubicBezTo>
                    <a:pt x="17" y="108"/>
                    <a:pt x="17" y="108"/>
                    <a:pt x="17" y="108"/>
                  </a:cubicBezTo>
                  <a:cubicBezTo>
                    <a:pt x="13" y="110"/>
                    <a:pt x="10" y="113"/>
                    <a:pt x="8" y="115"/>
                  </a:cubicBezTo>
                  <a:cubicBezTo>
                    <a:pt x="2" y="121"/>
                    <a:pt x="0" y="129"/>
                    <a:pt x="1" y="137"/>
                  </a:cubicBezTo>
                  <a:cubicBezTo>
                    <a:pt x="1" y="144"/>
                    <a:pt x="5" y="152"/>
                    <a:pt x="11" y="156"/>
                  </a:cubicBezTo>
                  <a:cubicBezTo>
                    <a:pt x="14" y="158"/>
                    <a:pt x="16" y="160"/>
                    <a:pt x="19" y="161"/>
                  </a:cubicBezTo>
                  <a:cubicBezTo>
                    <a:pt x="16" y="163"/>
                    <a:pt x="13" y="165"/>
                    <a:pt x="11" y="167"/>
                  </a:cubicBezTo>
                  <a:cubicBezTo>
                    <a:pt x="8" y="171"/>
                    <a:pt x="6" y="175"/>
                    <a:pt x="5" y="180"/>
                  </a:cubicBezTo>
                  <a:cubicBezTo>
                    <a:pt x="177" y="176"/>
                    <a:pt x="177" y="176"/>
                    <a:pt x="177" y="176"/>
                  </a:cubicBezTo>
                  <a:cubicBezTo>
                    <a:pt x="178" y="176"/>
                    <a:pt x="178" y="175"/>
                    <a:pt x="179" y="174"/>
                  </a:cubicBezTo>
                  <a:cubicBezTo>
                    <a:pt x="179" y="175"/>
                    <a:pt x="180" y="176"/>
                    <a:pt x="180" y="176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6" y="167"/>
                    <a:pt x="235" y="156"/>
                    <a:pt x="229" y="148"/>
                  </a:cubicBezTo>
                  <a:cubicBezTo>
                    <a:pt x="230" y="147"/>
                    <a:pt x="231" y="147"/>
                    <a:pt x="232" y="146"/>
                  </a:cubicBezTo>
                  <a:cubicBezTo>
                    <a:pt x="238" y="142"/>
                    <a:pt x="242" y="135"/>
                    <a:pt x="244" y="128"/>
                  </a:cubicBezTo>
                  <a:cubicBezTo>
                    <a:pt x="245" y="119"/>
                    <a:pt x="242" y="109"/>
                    <a:pt x="234" y="103"/>
                  </a:cubicBezTo>
                  <a:close/>
                  <a:moveTo>
                    <a:pt x="40" y="74"/>
                  </a:moveTo>
                  <a:cubicBezTo>
                    <a:pt x="50" y="74"/>
                    <a:pt x="49" y="88"/>
                    <a:pt x="39" y="88"/>
                  </a:cubicBezTo>
                  <a:cubicBezTo>
                    <a:pt x="29" y="88"/>
                    <a:pt x="30" y="74"/>
                    <a:pt x="40" y="74"/>
                  </a:cubicBezTo>
                  <a:close/>
                  <a:moveTo>
                    <a:pt x="57" y="115"/>
                  </a:moveTo>
                  <a:cubicBezTo>
                    <a:pt x="56" y="115"/>
                    <a:pt x="56" y="115"/>
                    <a:pt x="56" y="115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56" y="116"/>
                    <a:pt x="55" y="117"/>
                    <a:pt x="54" y="118"/>
                  </a:cubicBezTo>
                  <a:cubicBezTo>
                    <a:pt x="53" y="119"/>
                    <a:pt x="52" y="120"/>
                    <a:pt x="50" y="120"/>
                  </a:cubicBezTo>
                  <a:cubicBezTo>
                    <a:pt x="48" y="120"/>
                    <a:pt x="46" y="119"/>
                    <a:pt x="45" y="117"/>
                  </a:cubicBezTo>
                  <a:cubicBezTo>
                    <a:pt x="44" y="115"/>
                    <a:pt x="44" y="112"/>
                    <a:pt x="46" y="110"/>
                  </a:cubicBezTo>
                  <a:cubicBezTo>
                    <a:pt x="47" y="107"/>
                    <a:pt x="52" y="106"/>
                    <a:pt x="54" y="108"/>
                  </a:cubicBezTo>
                  <a:cubicBezTo>
                    <a:pt x="55" y="109"/>
                    <a:pt x="57" y="110"/>
                    <a:pt x="57" y="112"/>
                  </a:cubicBezTo>
                  <a:cubicBezTo>
                    <a:pt x="57" y="113"/>
                    <a:pt x="57" y="114"/>
                    <a:pt x="56" y="115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57" y="114"/>
                    <a:pt x="57" y="115"/>
                    <a:pt x="57" y="115"/>
                  </a:cubicBezTo>
                  <a:close/>
                  <a:moveTo>
                    <a:pt x="69" y="70"/>
                  </a:moveTo>
                  <a:cubicBezTo>
                    <a:pt x="62" y="70"/>
                    <a:pt x="63" y="60"/>
                    <a:pt x="69" y="60"/>
                  </a:cubicBezTo>
                  <a:cubicBezTo>
                    <a:pt x="76" y="60"/>
                    <a:pt x="75" y="70"/>
                    <a:pt x="69" y="70"/>
                  </a:cubicBezTo>
                  <a:close/>
                  <a:moveTo>
                    <a:pt x="100" y="110"/>
                  </a:moveTo>
                  <a:cubicBezTo>
                    <a:pt x="91" y="110"/>
                    <a:pt x="92" y="96"/>
                    <a:pt x="101" y="96"/>
                  </a:cubicBezTo>
                  <a:cubicBezTo>
                    <a:pt x="110" y="96"/>
                    <a:pt x="109" y="110"/>
                    <a:pt x="100" y="110"/>
                  </a:cubicBezTo>
                  <a:close/>
                  <a:moveTo>
                    <a:pt x="100" y="50"/>
                  </a:moveTo>
                  <a:cubicBezTo>
                    <a:pt x="97" y="50"/>
                    <a:pt x="94" y="48"/>
                    <a:pt x="93" y="45"/>
                  </a:cubicBezTo>
                  <a:cubicBezTo>
                    <a:pt x="93" y="44"/>
                    <a:pt x="93" y="43"/>
                    <a:pt x="93" y="42"/>
                  </a:cubicBezTo>
                  <a:cubicBezTo>
                    <a:pt x="94" y="38"/>
                    <a:pt x="97" y="36"/>
                    <a:pt x="101" y="36"/>
                  </a:cubicBezTo>
                  <a:cubicBezTo>
                    <a:pt x="105" y="36"/>
                    <a:pt x="108" y="40"/>
                    <a:pt x="108" y="44"/>
                  </a:cubicBezTo>
                  <a:cubicBezTo>
                    <a:pt x="108" y="47"/>
                    <a:pt x="104" y="50"/>
                    <a:pt x="100" y="50"/>
                  </a:cubicBezTo>
                  <a:close/>
                  <a:moveTo>
                    <a:pt x="113" y="80"/>
                  </a:moveTo>
                  <a:cubicBezTo>
                    <a:pt x="106" y="80"/>
                    <a:pt x="107" y="70"/>
                    <a:pt x="113" y="70"/>
                  </a:cubicBezTo>
                  <a:cubicBezTo>
                    <a:pt x="120" y="70"/>
                    <a:pt x="119" y="80"/>
                    <a:pt x="113" y="80"/>
                  </a:cubicBezTo>
                  <a:close/>
                  <a:moveTo>
                    <a:pt x="125" y="53"/>
                  </a:moveTo>
                  <a:cubicBezTo>
                    <a:pt x="116" y="53"/>
                    <a:pt x="117" y="41"/>
                    <a:pt x="126" y="41"/>
                  </a:cubicBezTo>
                  <a:cubicBezTo>
                    <a:pt x="135" y="41"/>
                    <a:pt x="134" y="53"/>
                    <a:pt x="125" y="53"/>
                  </a:cubicBezTo>
                  <a:close/>
                  <a:moveTo>
                    <a:pt x="138" y="118"/>
                  </a:moveTo>
                  <a:cubicBezTo>
                    <a:pt x="131" y="118"/>
                    <a:pt x="132" y="108"/>
                    <a:pt x="139" y="108"/>
                  </a:cubicBezTo>
                  <a:cubicBezTo>
                    <a:pt x="145" y="108"/>
                    <a:pt x="145" y="118"/>
                    <a:pt x="138" y="118"/>
                  </a:cubicBezTo>
                  <a:close/>
                  <a:moveTo>
                    <a:pt x="151" y="90"/>
                  </a:moveTo>
                  <a:cubicBezTo>
                    <a:pt x="149" y="90"/>
                    <a:pt x="148" y="89"/>
                    <a:pt x="148" y="88"/>
                  </a:cubicBezTo>
                  <a:cubicBezTo>
                    <a:pt x="147" y="86"/>
                    <a:pt x="147" y="84"/>
                    <a:pt x="148" y="83"/>
                  </a:cubicBezTo>
                  <a:cubicBezTo>
                    <a:pt x="149" y="82"/>
                    <a:pt x="150" y="81"/>
                    <a:pt x="151" y="80"/>
                  </a:cubicBezTo>
                  <a:cubicBezTo>
                    <a:pt x="151" y="80"/>
                    <a:pt x="153" y="79"/>
                    <a:pt x="152" y="80"/>
                  </a:cubicBezTo>
                  <a:cubicBezTo>
                    <a:pt x="154" y="79"/>
                    <a:pt x="157" y="80"/>
                    <a:pt x="158" y="81"/>
                  </a:cubicBezTo>
                  <a:cubicBezTo>
                    <a:pt x="160" y="83"/>
                    <a:pt x="160" y="85"/>
                    <a:pt x="160" y="87"/>
                  </a:cubicBezTo>
                  <a:cubicBezTo>
                    <a:pt x="160" y="92"/>
                    <a:pt x="153" y="93"/>
                    <a:pt x="151" y="90"/>
                  </a:cubicBezTo>
                  <a:close/>
                  <a:moveTo>
                    <a:pt x="198" y="133"/>
                  </a:moveTo>
                  <a:cubicBezTo>
                    <a:pt x="187" y="133"/>
                    <a:pt x="188" y="117"/>
                    <a:pt x="200" y="117"/>
                  </a:cubicBezTo>
                  <a:cubicBezTo>
                    <a:pt x="211" y="117"/>
                    <a:pt x="210" y="133"/>
                    <a:pt x="198" y="133"/>
                  </a:cubicBezTo>
                  <a:close/>
                </a:path>
              </a:pathLst>
            </a:custGeom>
            <a:solidFill>
              <a:srgbClr val="3683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79"/>
            <p:cNvSpPr>
              <a:spLocks/>
            </p:cNvSpPr>
            <p:nvPr/>
          </p:nvSpPr>
          <p:spPr bwMode="auto">
            <a:xfrm>
              <a:off x="4882357" y="2603378"/>
              <a:ext cx="28575" cy="25400"/>
            </a:xfrm>
            <a:custGeom>
              <a:avLst/>
              <a:gdLst>
                <a:gd name="T0" fmla="*/ 8 w 15"/>
                <a:gd name="T1" fmla="*/ 0 h 14"/>
                <a:gd name="T2" fmla="*/ 0 w 15"/>
                <a:gd name="T3" fmla="*/ 6 h 14"/>
                <a:gd name="T4" fmla="*/ 0 w 15"/>
                <a:gd name="T5" fmla="*/ 9 h 14"/>
                <a:gd name="T6" fmla="*/ 7 w 15"/>
                <a:gd name="T7" fmla="*/ 14 h 14"/>
                <a:gd name="T8" fmla="*/ 15 w 15"/>
                <a:gd name="T9" fmla="*/ 8 h 14"/>
                <a:gd name="T10" fmla="*/ 8 w 15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4">
                  <a:moveTo>
                    <a:pt x="8" y="0"/>
                  </a:moveTo>
                  <a:cubicBezTo>
                    <a:pt x="4" y="0"/>
                    <a:pt x="1" y="2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2"/>
                    <a:pt x="4" y="14"/>
                    <a:pt x="7" y="14"/>
                  </a:cubicBezTo>
                  <a:cubicBezTo>
                    <a:pt x="11" y="14"/>
                    <a:pt x="15" y="11"/>
                    <a:pt x="15" y="8"/>
                  </a:cubicBezTo>
                  <a:cubicBezTo>
                    <a:pt x="15" y="4"/>
                    <a:pt x="12" y="0"/>
                    <a:pt x="8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80"/>
            <p:cNvSpPr>
              <a:spLocks/>
            </p:cNvSpPr>
            <p:nvPr/>
          </p:nvSpPr>
          <p:spPr bwMode="auto">
            <a:xfrm>
              <a:off x="4925219" y="2611316"/>
              <a:ext cx="34925" cy="22225"/>
            </a:xfrm>
            <a:custGeom>
              <a:avLst/>
              <a:gdLst>
                <a:gd name="T0" fmla="*/ 10 w 19"/>
                <a:gd name="T1" fmla="*/ 0 h 12"/>
                <a:gd name="T2" fmla="*/ 9 w 19"/>
                <a:gd name="T3" fmla="*/ 12 h 12"/>
                <a:gd name="T4" fmla="*/ 10 w 19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2">
                  <a:moveTo>
                    <a:pt x="10" y="0"/>
                  </a:moveTo>
                  <a:cubicBezTo>
                    <a:pt x="1" y="0"/>
                    <a:pt x="0" y="12"/>
                    <a:pt x="9" y="12"/>
                  </a:cubicBezTo>
                  <a:cubicBezTo>
                    <a:pt x="18" y="12"/>
                    <a:pt x="19" y="0"/>
                    <a:pt x="10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81"/>
            <p:cNvSpPr>
              <a:spLocks/>
            </p:cNvSpPr>
            <p:nvPr/>
          </p:nvSpPr>
          <p:spPr bwMode="auto">
            <a:xfrm>
              <a:off x="4982369" y="2682753"/>
              <a:ext cx="25400" cy="25400"/>
            </a:xfrm>
            <a:custGeom>
              <a:avLst/>
              <a:gdLst>
                <a:gd name="T0" fmla="*/ 5 w 13"/>
                <a:gd name="T1" fmla="*/ 1 h 14"/>
                <a:gd name="T2" fmla="*/ 4 w 13"/>
                <a:gd name="T3" fmla="*/ 1 h 14"/>
                <a:gd name="T4" fmla="*/ 1 w 13"/>
                <a:gd name="T5" fmla="*/ 4 h 14"/>
                <a:gd name="T6" fmla="*/ 1 w 13"/>
                <a:gd name="T7" fmla="*/ 9 h 14"/>
                <a:gd name="T8" fmla="*/ 4 w 13"/>
                <a:gd name="T9" fmla="*/ 11 h 14"/>
                <a:gd name="T10" fmla="*/ 13 w 13"/>
                <a:gd name="T11" fmla="*/ 8 h 14"/>
                <a:gd name="T12" fmla="*/ 11 w 13"/>
                <a:gd name="T13" fmla="*/ 2 h 14"/>
                <a:gd name="T14" fmla="*/ 5 w 13"/>
                <a:gd name="T15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4">
                  <a:moveTo>
                    <a:pt x="5" y="1"/>
                  </a:moveTo>
                  <a:cubicBezTo>
                    <a:pt x="6" y="0"/>
                    <a:pt x="4" y="1"/>
                    <a:pt x="4" y="1"/>
                  </a:cubicBezTo>
                  <a:cubicBezTo>
                    <a:pt x="3" y="2"/>
                    <a:pt x="2" y="3"/>
                    <a:pt x="1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1" y="10"/>
                    <a:pt x="2" y="11"/>
                    <a:pt x="4" y="11"/>
                  </a:cubicBezTo>
                  <a:cubicBezTo>
                    <a:pt x="6" y="14"/>
                    <a:pt x="13" y="13"/>
                    <a:pt x="13" y="8"/>
                  </a:cubicBezTo>
                  <a:cubicBezTo>
                    <a:pt x="13" y="6"/>
                    <a:pt x="13" y="4"/>
                    <a:pt x="11" y="2"/>
                  </a:cubicBezTo>
                  <a:cubicBezTo>
                    <a:pt x="10" y="1"/>
                    <a:pt x="7" y="0"/>
                    <a:pt x="5" y="1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82"/>
            <p:cNvSpPr>
              <a:spLocks/>
            </p:cNvSpPr>
            <p:nvPr/>
          </p:nvSpPr>
          <p:spPr bwMode="auto">
            <a:xfrm>
              <a:off x="4906169" y="2665291"/>
              <a:ext cx="26988" cy="19050"/>
            </a:xfrm>
            <a:custGeom>
              <a:avLst/>
              <a:gdLst>
                <a:gd name="T0" fmla="*/ 7 w 14"/>
                <a:gd name="T1" fmla="*/ 0 h 10"/>
                <a:gd name="T2" fmla="*/ 7 w 14"/>
                <a:gd name="T3" fmla="*/ 10 h 10"/>
                <a:gd name="T4" fmla="*/ 7 w 14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7" y="0"/>
                  </a:moveTo>
                  <a:cubicBezTo>
                    <a:pt x="1" y="0"/>
                    <a:pt x="0" y="10"/>
                    <a:pt x="7" y="10"/>
                  </a:cubicBezTo>
                  <a:cubicBezTo>
                    <a:pt x="13" y="10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83"/>
            <p:cNvSpPr>
              <a:spLocks/>
            </p:cNvSpPr>
            <p:nvPr/>
          </p:nvSpPr>
          <p:spPr bwMode="auto">
            <a:xfrm>
              <a:off x="4825207" y="2647828"/>
              <a:ext cx="25400" cy="17463"/>
            </a:xfrm>
            <a:custGeom>
              <a:avLst/>
              <a:gdLst>
                <a:gd name="T0" fmla="*/ 7 w 14"/>
                <a:gd name="T1" fmla="*/ 0 h 10"/>
                <a:gd name="T2" fmla="*/ 7 w 14"/>
                <a:gd name="T3" fmla="*/ 10 h 10"/>
                <a:gd name="T4" fmla="*/ 7 w 14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7" y="0"/>
                  </a:moveTo>
                  <a:cubicBezTo>
                    <a:pt x="1" y="0"/>
                    <a:pt x="0" y="10"/>
                    <a:pt x="7" y="10"/>
                  </a:cubicBezTo>
                  <a:cubicBezTo>
                    <a:pt x="13" y="10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84"/>
            <p:cNvSpPr>
              <a:spLocks/>
            </p:cNvSpPr>
            <p:nvPr/>
          </p:nvSpPr>
          <p:spPr bwMode="auto">
            <a:xfrm>
              <a:off x="4764882" y="2673228"/>
              <a:ext cx="38100" cy="25400"/>
            </a:xfrm>
            <a:custGeom>
              <a:avLst/>
              <a:gdLst>
                <a:gd name="T0" fmla="*/ 11 w 21"/>
                <a:gd name="T1" fmla="*/ 0 h 14"/>
                <a:gd name="T2" fmla="*/ 10 w 21"/>
                <a:gd name="T3" fmla="*/ 14 h 14"/>
                <a:gd name="T4" fmla="*/ 11 w 21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4">
                  <a:moveTo>
                    <a:pt x="11" y="0"/>
                  </a:moveTo>
                  <a:cubicBezTo>
                    <a:pt x="1" y="0"/>
                    <a:pt x="0" y="14"/>
                    <a:pt x="10" y="14"/>
                  </a:cubicBezTo>
                  <a:cubicBezTo>
                    <a:pt x="20" y="14"/>
                    <a:pt x="21" y="0"/>
                    <a:pt x="11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85"/>
            <p:cNvSpPr>
              <a:spLocks/>
            </p:cNvSpPr>
            <p:nvPr/>
          </p:nvSpPr>
          <p:spPr bwMode="auto">
            <a:xfrm>
              <a:off x="4791869" y="2731966"/>
              <a:ext cx="23813" cy="26988"/>
            </a:xfrm>
            <a:custGeom>
              <a:avLst/>
              <a:gdLst>
                <a:gd name="T0" fmla="*/ 13 w 13"/>
                <a:gd name="T1" fmla="*/ 6 h 14"/>
                <a:gd name="T2" fmla="*/ 10 w 13"/>
                <a:gd name="T3" fmla="*/ 2 h 14"/>
                <a:gd name="T4" fmla="*/ 2 w 13"/>
                <a:gd name="T5" fmla="*/ 4 h 14"/>
                <a:gd name="T6" fmla="*/ 1 w 13"/>
                <a:gd name="T7" fmla="*/ 11 h 14"/>
                <a:gd name="T8" fmla="*/ 6 w 13"/>
                <a:gd name="T9" fmla="*/ 14 h 14"/>
                <a:gd name="T10" fmla="*/ 10 w 13"/>
                <a:gd name="T11" fmla="*/ 12 h 14"/>
                <a:gd name="T12" fmla="*/ 12 w 13"/>
                <a:gd name="T13" fmla="*/ 9 h 14"/>
                <a:gd name="T14" fmla="*/ 13 w 13"/>
                <a:gd name="T15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4">
                  <a:moveTo>
                    <a:pt x="13" y="6"/>
                  </a:moveTo>
                  <a:cubicBezTo>
                    <a:pt x="13" y="4"/>
                    <a:pt x="11" y="3"/>
                    <a:pt x="10" y="2"/>
                  </a:cubicBezTo>
                  <a:cubicBezTo>
                    <a:pt x="8" y="0"/>
                    <a:pt x="3" y="1"/>
                    <a:pt x="2" y="4"/>
                  </a:cubicBezTo>
                  <a:cubicBezTo>
                    <a:pt x="0" y="6"/>
                    <a:pt x="0" y="9"/>
                    <a:pt x="1" y="11"/>
                  </a:cubicBezTo>
                  <a:cubicBezTo>
                    <a:pt x="2" y="13"/>
                    <a:pt x="4" y="14"/>
                    <a:pt x="6" y="14"/>
                  </a:cubicBezTo>
                  <a:cubicBezTo>
                    <a:pt x="8" y="14"/>
                    <a:pt x="9" y="13"/>
                    <a:pt x="10" y="12"/>
                  </a:cubicBezTo>
                  <a:cubicBezTo>
                    <a:pt x="11" y="11"/>
                    <a:pt x="12" y="10"/>
                    <a:pt x="12" y="9"/>
                  </a:cubicBezTo>
                  <a:cubicBezTo>
                    <a:pt x="13" y="8"/>
                    <a:pt x="13" y="7"/>
                    <a:pt x="13" y="6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86"/>
            <p:cNvSpPr>
              <a:spLocks/>
            </p:cNvSpPr>
            <p:nvPr/>
          </p:nvSpPr>
          <p:spPr bwMode="auto">
            <a:xfrm>
              <a:off x="4814094" y="2747841"/>
              <a:ext cx="1588" cy="1588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87"/>
            <p:cNvSpPr>
              <a:spLocks noChangeArrowheads="1"/>
            </p:cNvSpPr>
            <p:nvPr/>
          </p:nvSpPr>
          <p:spPr bwMode="auto">
            <a:xfrm>
              <a:off x="4814094" y="2749428"/>
              <a:ext cx="1588" cy="1588"/>
            </a:xfrm>
            <a:prstGeom prst="rect">
              <a:avLst/>
            </a:pr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88"/>
            <p:cNvSpPr>
              <a:spLocks/>
            </p:cNvSpPr>
            <p:nvPr/>
          </p:nvSpPr>
          <p:spPr bwMode="auto">
            <a:xfrm>
              <a:off x="4879182" y="2714503"/>
              <a:ext cx="34925" cy="25400"/>
            </a:xfrm>
            <a:custGeom>
              <a:avLst/>
              <a:gdLst>
                <a:gd name="T0" fmla="*/ 10 w 19"/>
                <a:gd name="T1" fmla="*/ 0 h 14"/>
                <a:gd name="T2" fmla="*/ 9 w 19"/>
                <a:gd name="T3" fmla="*/ 14 h 14"/>
                <a:gd name="T4" fmla="*/ 10 w 19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14">
                  <a:moveTo>
                    <a:pt x="10" y="0"/>
                  </a:moveTo>
                  <a:cubicBezTo>
                    <a:pt x="1" y="0"/>
                    <a:pt x="0" y="14"/>
                    <a:pt x="9" y="14"/>
                  </a:cubicBezTo>
                  <a:cubicBezTo>
                    <a:pt x="18" y="14"/>
                    <a:pt x="19" y="0"/>
                    <a:pt x="10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89"/>
            <p:cNvSpPr>
              <a:spLocks/>
            </p:cNvSpPr>
            <p:nvPr/>
          </p:nvSpPr>
          <p:spPr bwMode="auto">
            <a:xfrm>
              <a:off x="5056982" y="2752603"/>
              <a:ext cx="44450" cy="30163"/>
            </a:xfrm>
            <a:custGeom>
              <a:avLst/>
              <a:gdLst>
                <a:gd name="T0" fmla="*/ 13 w 24"/>
                <a:gd name="T1" fmla="*/ 0 h 16"/>
                <a:gd name="T2" fmla="*/ 11 w 24"/>
                <a:gd name="T3" fmla="*/ 16 h 16"/>
                <a:gd name="T4" fmla="*/ 13 w 24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6">
                  <a:moveTo>
                    <a:pt x="13" y="0"/>
                  </a:moveTo>
                  <a:cubicBezTo>
                    <a:pt x="1" y="0"/>
                    <a:pt x="0" y="16"/>
                    <a:pt x="11" y="16"/>
                  </a:cubicBezTo>
                  <a:cubicBezTo>
                    <a:pt x="23" y="16"/>
                    <a:pt x="24" y="0"/>
                    <a:pt x="13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90"/>
            <p:cNvSpPr>
              <a:spLocks/>
            </p:cNvSpPr>
            <p:nvPr/>
          </p:nvSpPr>
          <p:spPr bwMode="auto">
            <a:xfrm>
              <a:off x="4953794" y="2736728"/>
              <a:ext cx="25400" cy="17463"/>
            </a:xfrm>
            <a:custGeom>
              <a:avLst/>
              <a:gdLst>
                <a:gd name="T0" fmla="*/ 8 w 14"/>
                <a:gd name="T1" fmla="*/ 0 h 10"/>
                <a:gd name="T2" fmla="*/ 7 w 14"/>
                <a:gd name="T3" fmla="*/ 10 h 10"/>
                <a:gd name="T4" fmla="*/ 8 w 14"/>
                <a:gd name="T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8" y="0"/>
                  </a:moveTo>
                  <a:cubicBezTo>
                    <a:pt x="1" y="0"/>
                    <a:pt x="0" y="10"/>
                    <a:pt x="7" y="10"/>
                  </a:cubicBezTo>
                  <a:cubicBezTo>
                    <a:pt x="14" y="10"/>
                    <a:pt x="14" y="0"/>
                    <a:pt x="8" y="0"/>
                  </a:cubicBezTo>
                  <a:close/>
                </a:path>
              </a:pathLst>
            </a:custGeom>
            <a:solidFill>
              <a:srgbClr val="F166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08"/>
            <p:cNvSpPr>
              <a:spLocks/>
            </p:cNvSpPr>
            <p:nvPr/>
          </p:nvSpPr>
          <p:spPr bwMode="auto">
            <a:xfrm>
              <a:off x="4483894" y="1966791"/>
              <a:ext cx="454025" cy="584200"/>
            </a:xfrm>
            <a:custGeom>
              <a:avLst/>
              <a:gdLst>
                <a:gd name="T0" fmla="*/ 244 w 245"/>
                <a:gd name="T1" fmla="*/ 156 h 315"/>
                <a:gd name="T2" fmla="*/ 231 w 245"/>
                <a:gd name="T3" fmla="*/ 128 h 315"/>
                <a:gd name="T4" fmla="*/ 245 w 245"/>
                <a:gd name="T5" fmla="*/ 95 h 315"/>
                <a:gd name="T6" fmla="*/ 229 w 245"/>
                <a:gd name="T7" fmla="*/ 59 h 315"/>
                <a:gd name="T8" fmla="*/ 218 w 245"/>
                <a:gd name="T9" fmla="*/ 51 h 315"/>
                <a:gd name="T10" fmla="*/ 196 w 245"/>
                <a:gd name="T11" fmla="*/ 45 h 315"/>
                <a:gd name="T12" fmla="*/ 181 w 245"/>
                <a:gd name="T13" fmla="*/ 15 h 315"/>
                <a:gd name="T14" fmla="*/ 170 w 245"/>
                <a:gd name="T15" fmla="*/ 7 h 315"/>
                <a:gd name="T16" fmla="*/ 144 w 245"/>
                <a:gd name="T17" fmla="*/ 0 h 315"/>
                <a:gd name="T18" fmla="*/ 143 w 245"/>
                <a:gd name="T19" fmla="*/ 0 h 315"/>
                <a:gd name="T20" fmla="*/ 105 w 245"/>
                <a:gd name="T21" fmla="*/ 15 h 315"/>
                <a:gd name="T22" fmla="*/ 90 w 245"/>
                <a:gd name="T23" fmla="*/ 45 h 315"/>
                <a:gd name="T24" fmla="*/ 76 w 245"/>
                <a:gd name="T25" fmla="*/ 43 h 315"/>
                <a:gd name="T26" fmla="*/ 48 w 245"/>
                <a:gd name="T27" fmla="*/ 50 h 315"/>
                <a:gd name="T28" fmla="*/ 28 w 245"/>
                <a:gd name="T29" fmla="*/ 69 h 315"/>
                <a:gd name="T30" fmla="*/ 25 w 245"/>
                <a:gd name="T31" fmla="*/ 75 h 315"/>
                <a:gd name="T32" fmla="*/ 23 w 245"/>
                <a:gd name="T33" fmla="*/ 81 h 315"/>
                <a:gd name="T34" fmla="*/ 23 w 245"/>
                <a:gd name="T35" fmla="*/ 81 h 315"/>
                <a:gd name="T36" fmla="*/ 23 w 245"/>
                <a:gd name="T37" fmla="*/ 81 h 315"/>
                <a:gd name="T38" fmla="*/ 22 w 245"/>
                <a:gd name="T39" fmla="*/ 103 h 315"/>
                <a:gd name="T40" fmla="*/ 22 w 245"/>
                <a:gd name="T41" fmla="*/ 104 h 315"/>
                <a:gd name="T42" fmla="*/ 23 w 245"/>
                <a:gd name="T43" fmla="*/ 106 h 315"/>
                <a:gd name="T44" fmla="*/ 26 w 245"/>
                <a:gd name="T45" fmla="*/ 114 h 315"/>
                <a:gd name="T46" fmla="*/ 26 w 245"/>
                <a:gd name="T47" fmla="*/ 115 h 315"/>
                <a:gd name="T48" fmla="*/ 28 w 245"/>
                <a:gd name="T49" fmla="*/ 119 h 315"/>
                <a:gd name="T50" fmla="*/ 35 w 245"/>
                <a:gd name="T51" fmla="*/ 128 h 315"/>
                <a:gd name="T52" fmla="*/ 13 w 245"/>
                <a:gd name="T53" fmla="*/ 140 h 315"/>
                <a:gd name="T54" fmla="*/ 0 w 245"/>
                <a:gd name="T55" fmla="*/ 171 h 315"/>
                <a:gd name="T56" fmla="*/ 14 w 245"/>
                <a:gd name="T57" fmla="*/ 203 h 315"/>
                <a:gd name="T58" fmla="*/ 24 w 245"/>
                <a:gd name="T59" fmla="*/ 210 h 315"/>
                <a:gd name="T60" fmla="*/ 37 w 245"/>
                <a:gd name="T61" fmla="*/ 215 h 315"/>
                <a:gd name="T62" fmla="*/ 36 w 245"/>
                <a:gd name="T63" fmla="*/ 258 h 315"/>
                <a:gd name="T64" fmla="*/ 36 w 245"/>
                <a:gd name="T65" fmla="*/ 258 h 315"/>
                <a:gd name="T66" fmla="*/ 65 w 245"/>
                <a:gd name="T67" fmla="*/ 278 h 315"/>
                <a:gd name="T68" fmla="*/ 65 w 245"/>
                <a:gd name="T69" fmla="*/ 279 h 315"/>
                <a:gd name="T70" fmla="*/ 76 w 245"/>
                <a:gd name="T71" fmla="*/ 304 h 315"/>
                <a:gd name="T72" fmla="*/ 84 w 245"/>
                <a:gd name="T73" fmla="*/ 310 h 315"/>
                <a:gd name="T74" fmla="*/ 102 w 245"/>
                <a:gd name="T75" fmla="*/ 315 h 315"/>
                <a:gd name="T76" fmla="*/ 112 w 245"/>
                <a:gd name="T77" fmla="*/ 313 h 315"/>
                <a:gd name="T78" fmla="*/ 116 w 245"/>
                <a:gd name="T79" fmla="*/ 312 h 315"/>
                <a:gd name="T80" fmla="*/ 117 w 245"/>
                <a:gd name="T81" fmla="*/ 299 h 315"/>
                <a:gd name="T82" fmla="*/ 75 w 245"/>
                <a:gd name="T83" fmla="*/ 240 h 315"/>
                <a:gd name="T84" fmla="*/ 118 w 245"/>
                <a:gd name="T85" fmla="*/ 271 h 315"/>
                <a:gd name="T86" fmla="*/ 130 w 245"/>
                <a:gd name="T87" fmla="*/ 178 h 315"/>
                <a:gd name="T88" fmla="*/ 138 w 245"/>
                <a:gd name="T89" fmla="*/ 270 h 315"/>
                <a:gd name="T90" fmla="*/ 179 w 245"/>
                <a:gd name="T91" fmla="*/ 236 h 315"/>
                <a:gd name="T92" fmla="*/ 143 w 245"/>
                <a:gd name="T93" fmla="*/ 291 h 315"/>
                <a:gd name="T94" fmla="*/ 169 w 245"/>
                <a:gd name="T95" fmla="*/ 301 h 315"/>
                <a:gd name="T96" fmla="*/ 208 w 245"/>
                <a:gd name="T97" fmla="*/ 264 h 315"/>
                <a:gd name="T98" fmla="*/ 202 w 245"/>
                <a:gd name="T99" fmla="*/ 245 h 315"/>
                <a:gd name="T100" fmla="*/ 234 w 245"/>
                <a:gd name="T101" fmla="*/ 212 h 315"/>
                <a:gd name="T102" fmla="*/ 224 w 245"/>
                <a:gd name="T103" fmla="*/ 189 h 315"/>
                <a:gd name="T104" fmla="*/ 244 w 245"/>
                <a:gd name="T105" fmla="*/ 156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5" h="315">
                  <a:moveTo>
                    <a:pt x="244" y="156"/>
                  </a:moveTo>
                  <a:cubicBezTo>
                    <a:pt x="244" y="146"/>
                    <a:pt x="239" y="135"/>
                    <a:pt x="231" y="128"/>
                  </a:cubicBezTo>
                  <a:cubicBezTo>
                    <a:pt x="240" y="119"/>
                    <a:pt x="245" y="107"/>
                    <a:pt x="245" y="95"/>
                  </a:cubicBezTo>
                  <a:cubicBezTo>
                    <a:pt x="245" y="81"/>
                    <a:pt x="239" y="68"/>
                    <a:pt x="229" y="59"/>
                  </a:cubicBezTo>
                  <a:cubicBezTo>
                    <a:pt x="225" y="56"/>
                    <a:pt x="222" y="54"/>
                    <a:pt x="218" y="51"/>
                  </a:cubicBezTo>
                  <a:cubicBezTo>
                    <a:pt x="211" y="47"/>
                    <a:pt x="204" y="45"/>
                    <a:pt x="196" y="45"/>
                  </a:cubicBezTo>
                  <a:cubicBezTo>
                    <a:pt x="195" y="33"/>
                    <a:pt x="190" y="23"/>
                    <a:pt x="181" y="15"/>
                  </a:cubicBezTo>
                  <a:cubicBezTo>
                    <a:pt x="177" y="12"/>
                    <a:pt x="174" y="9"/>
                    <a:pt x="170" y="7"/>
                  </a:cubicBezTo>
                  <a:cubicBezTo>
                    <a:pt x="162" y="3"/>
                    <a:pt x="154" y="0"/>
                    <a:pt x="144" y="0"/>
                  </a:cubicBezTo>
                  <a:cubicBezTo>
                    <a:pt x="144" y="0"/>
                    <a:pt x="143" y="0"/>
                    <a:pt x="143" y="0"/>
                  </a:cubicBezTo>
                  <a:cubicBezTo>
                    <a:pt x="129" y="0"/>
                    <a:pt x="115" y="6"/>
                    <a:pt x="105" y="15"/>
                  </a:cubicBezTo>
                  <a:cubicBezTo>
                    <a:pt x="97" y="23"/>
                    <a:pt x="92" y="34"/>
                    <a:pt x="90" y="45"/>
                  </a:cubicBezTo>
                  <a:cubicBezTo>
                    <a:pt x="86" y="44"/>
                    <a:pt x="81" y="43"/>
                    <a:pt x="76" y="43"/>
                  </a:cubicBezTo>
                  <a:cubicBezTo>
                    <a:pt x="66" y="44"/>
                    <a:pt x="57" y="45"/>
                    <a:pt x="48" y="50"/>
                  </a:cubicBezTo>
                  <a:cubicBezTo>
                    <a:pt x="39" y="55"/>
                    <a:pt x="33" y="61"/>
                    <a:pt x="28" y="69"/>
                  </a:cubicBezTo>
                  <a:cubicBezTo>
                    <a:pt x="27" y="71"/>
                    <a:pt x="26" y="73"/>
                    <a:pt x="25" y="75"/>
                  </a:cubicBezTo>
                  <a:cubicBezTo>
                    <a:pt x="24" y="77"/>
                    <a:pt x="24" y="79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1" y="88"/>
                    <a:pt x="21" y="95"/>
                    <a:pt x="22" y="103"/>
                  </a:cubicBezTo>
                  <a:cubicBezTo>
                    <a:pt x="22" y="103"/>
                    <a:pt x="22" y="104"/>
                    <a:pt x="22" y="104"/>
                  </a:cubicBezTo>
                  <a:cubicBezTo>
                    <a:pt x="23" y="105"/>
                    <a:pt x="23" y="105"/>
                    <a:pt x="23" y="106"/>
                  </a:cubicBezTo>
                  <a:cubicBezTo>
                    <a:pt x="24" y="109"/>
                    <a:pt x="25" y="112"/>
                    <a:pt x="26" y="114"/>
                  </a:cubicBezTo>
                  <a:cubicBezTo>
                    <a:pt x="26" y="115"/>
                    <a:pt x="26" y="115"/>
                    <a:pt x="26" y="115"/>
                  </a:cubicBezTo>
                  <a:cubicBezTo>
                    <a:pt x="27" y="116"/>
                    <a:pt x="28" y="118"/>
                    <a:pt x="28" y="119"/>
                  </a:cubicBezTo>
                  <a:cubicBezTo>
                    <a:pt x="30" y="122"/>
                    <a:pt x="32" y="125"/>
                    <a:pt x="35" y="128"/>
                  </a:cubicBezTo>
                  <a:cubicBezTo>
                    <a:pt x="27" y="130"/>
                    <a:pt x="19" y="134"/>
                    <a:pt x="13" y="140"/>
                  </a:cubicBezTo>
                  <a:cubicBezTo>
                    <a:pt x="5" y="148"/>
                    <a:pt x="0" y="159"/>
                    <a:pt x="0" y="171"/>
                  </a:cubicBezTo>
                  <a:cubicBezTo>
                    <a:pt x="0" y="183"/>
                    <a:pt x="5" y="194"/>
                    <a:pt x="14" y="203"/>
                  </a:cubicBezTo>
                  <a:cubicBezTo>
                    <a:pt x="17" y="205"/>
                    <a:pt x="20" y="208"/>
                    <a:pt x="24" y="210"/>
                  </a:cubicBezTo>
                  <a:cubicBezTo>
                    <a:pt x="28" y="212"/>
                    <a:pt x="32" y="214"/>
                    <a:pt x="37" y="215"/>
                  </a:cubicBezTo>
                  <a:cubicBezTo>
                    <a:pt x="29" y="227"/>
                    <a:pt x="29" y="243"/>
                    <a:pt x="36" y="258"/>
                  </a:cubicBezTo>
                  <a:cubicBezTo>
                    <a:pt x="36" y="258"/>
                    <a:pt x="36" y="258"/>
                    <a:pt x="36" y="258"/>
                  </a:cubicBezTo>
                  <a:cubicBezTo>
                    <a:pt x="42" y="269"/>
                    <a:pt x="53" y="276"/>
                    <a:pt x="65" y="278"/>
                  </a:cubicBezTo>
                  <a:cubicBezTo>
                    <a:pt x="65" y="279"/>
                    <a:pt x="65" y="279"/>
                    <a:pt x="65" y="279"/>
                  </a:cubicBezTo>
                  <a:cubicBezTo>
                    <a:pt x="65" y="288"/>
                    <a:pt x="69" y="298"/>
                    <a:pt x="76" y="304"/>
                  </a:cubicBezTo>
                  <a:cubicBezTo>
                    <a:pt x="79" y="306"/>
                    <a:pt x="81" y="308"/>
                    <a:pt x="84" y="310"/>
                  </a:cubicBezTo>
                  <a:cubicBezTo>
                    <a:pt x="90" y="313"/>
                    <a:pt x="96" y="315"/>
                    <a:pt x="102" y="315"/>
                  </a:cubicBezTo>
                  <a:cubicBezTo>
                    <a:pt x="112" y="313"/>
                    <a:pt x="112" y="313"/>
                    <a:pt x="112" y="313"/>
                  </a:cubicBezTo>
                  <a:cubicBezTo>
                    <a:pt x="113" y="313"/>
                    <a:pt x="115" y="313"/>
                    <a:pt x="116" y="312"/>
                  </a:cubicBezTo>
                  <a:cubicBezTo>
                    <a:pt x="117" y="299"/>
                    <a:pt x="117" y="299"/>
                    <a:pt x="117" y="299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8" y="270"/>
                    <a:pt x="138" y="270"/>
                    <a:pt x="138" y="270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43" y="291"/>
                    <a:pt x="143" y="291"/>
                    <a:pt x="143" y="291"/>
                  </a:cubicBezTo>
                  <a:cubicBezTo>
                    <a:pt x="150" y="297"/>
                    <a:pt x="159" y="301"/>
                    <a:pt x="169" y="301"/>
                  </a:cubicBezTo>
                  <a:cubicBezTo>
                    <a:pt x="190" y="299"/>
                    <a:pt x="207" y="285"/>
                    <a:pt x="208" y="264"/>
                  </a:cubicBezTo>
                  <a:cubicBezTo>
                    <a:pt x="208" y="257"/>
                    <a:pt x="206" y="251"/>
                    <a:pt x="202" y="245"/>
                  </a:cubicBezTo>
                  <a:cubicBezTo>
                    <a:pt x="219" y="243"/>
                    <a:pt x="234" y="230"/>
                    <a:pt x="234" y="212"/>
                  </a:cubicBezTo>
                  <a:cubicBezTo>
                    <a:pt x="234" y="204"/>
                    <a:pt x="230" y="195"/>
                    <a:pt x="224" y="189"/>
                  </a:cubicBezTo>
                  <a:cubicBezTo>
                    <a:pt x="236" y="183"/>
                    <a:pt x="244" y="171"/>
                    <a:pt x="244" y="156"/>
                  </a:cubicBezTo>
                  <a:close/>
                </a:path>
              </a:pathLst>
            </a:custGeom>
            <a:solidFill>
              <a:srgbClr val="A2E6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309"/>
            <p:cNvSpPr>
              <a:spLocks/>
            </p:cNvSpPr>
            <p:nvPr/>
          </p:nvSpPr>
          <p:spPr bwMode="auto">
            <a:xfrm>
              <a:off x="4623594" y="2296991"/>
              <a:ext cx="192088" cy="555625"/>
            </a:xfrm>
            <a:custGeom>
              <a:avLst/>
              <a:gdLst>
                <a:gd name="T0" fmla="*/ 73 w 121"/>
                <a:gd name="T1" fmla="*/ 107 h 350"/>
                <a:gd name="T2" fmla="*/ 64 w 121"/>
                <a:gd name="T3" fmla="*/ 0 h 350"/>
                <a:gd name="T4" fmla="*/ 50 w 121"/>
                <a:gd name="T5" fmla="*/ 108 h 350"/>
                <a:gd name="T6" fmla="*/ 0 w 121"/>
                <a:gd name="T7" fmla="*/ 72 h 350"/>
                <a:gd name="T8" fmla="*/ 49 w 121"/>
                <a:gd name="T9" fmla="*/ 141 h 350"/>
                <a:gd name="T10" fmla="*/ 48 w 121"/>
                <a:gd name="T11" fmla="*/ 156 h 350"/>
                <a:gd name="T12" fmla="*/ 43 w 121"/>
                <a:gd name="T13" fmla="*/ 350 h 350"/>
                <a:gd name="T14" fmla="*/ 71 w 121"/>
                <a:gd name="T15" fmla="*/ 350 h 350"/>
                <a:gd name="T16" fmla="*/ 75 w 121"/>
                <a:gd name="T17" fmla="*/ 140 h 350"/>
                <a:gd name="T18" fmla="*/ 79 w 121"/>
                <a:gd name="T19" fmla="*/ 132 h 350"/>
                <a:gd name="T20" fmla="*/ 121 w 121"/>
                <a:gd name="T21" fmla="*/ 68 h 350"/>
                <a:gd name="T22" fmla="*/ 73 w 121"/>
                <a:gd name="T23" fmla="*/ 107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" h="350">
                  <a:moveTo>
                    <a:pt x="73" y="107"/>
                  </a:moveTo>
                  <a:lnTo>
                    <a:pt x="64" y="0"/>
                  </a:lnTo>
                  <a:lnTo>
                    <a:pt x="50" y="108"/>
                  </a:lnTo>
                  <a:lnTo>
                    <a:pt x="0" y="72"/>
                  </a:lnTo>
                  <a:lnTo>
                    <a:pt x="49" y="141"/>
                  </a:lnTo>
                  <a:lnTo>
                    <a:pt x="48" y="156"/>
                  </a:lnTo>
                  <a:lnTo>
                    <a:pt x="43" y="350"/>
                  </a:lnTo>
                  <a:lnTo>
                    <a:pt x="71" y="350"/>
                  </a:lnTo>
                  <a:lnTo>
                    <a:pt x="75" y="140"/>
                  </a:lnTo>
                  <a:lnTo>
                    <a:pt x="79" y="132"/>
                  </a:lnTo>
                  <a:lnTo>
                    <a:pt x="121" y="68"/>
                  </a:lnTo>
                  <a:lnTo>
                    <a:pt x="73" y="107"/>
                  </a:lnTo>
                  <a:close/>
                </a:path>
              </a:pathLst>
            </a:custGeom>
            <a:solidFill>
              <a:srgbClr val="FFEA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11"/>
            <p:cNvSpPr>
              <a:spLocks/>
            </p:cNvSpPr>
            <p:nvPr/>
          </p:nvSpPr>
          <p:spPr bwMode="auto">
            <a:xfrm>
              <a:off x="3610769" y="2171578"/>
              <a:ext cx="201613" cy="584200"/>
            </a:xfrm>
            <a:custGeom>
              <a:avLst/>
              <a:gdLst>
                <a:gd name="T0" fmla="*/ 77 w 127"/>
                <a:gd name="T1" fmla="*/ 112 h 368"/>
                <a:gd name="T2" fmla="*/ 67 w 127"/>
                <a:gd name="T3" fmla="*/ 0 h 368"/>
                <a:gd name="T4" fmla="*/ 53 w 127"/>
                <a:gd name="T5" fmla="*/ 114 h 368"/>
                <a:gd name="T6" fmla="*/ 0 w 127"/>
                <a:gd name="T7" fmla="*/ 75 h 368"/>
                <a:gd name="T8" fmla="*/ 51 w 127"/>
                <a:gd name="T9" fmla="*/ 149 h 368"/>
                <a:gd name="T10" fmla="*/ 50 w 127"/>
                <a:gd name="T11" fmla="*/ 163 h 368"/>
                <a:gd name="T12" fmla="*/ 46 w 127"/>
                <a:gd name="T13" fmla="*/ 368 h 368"/>
                <a:gd name="T14" fmla="*/ 75 w 127"/>
                <a:gd name="T15" fmla="*/ 368 h 368"/>
                <a:gd name="T16" fmla="*/ 78 w 127"/>
                <a:gd name="T17" fmla="*/ 147 h 368"/>
                <a:gd name="T18" fmla="*/ 84 w 127"/>
                <a:gd name="T19" fmla="*/ 138 h 368"/>
                <a:gd name="T20" fmla="*/ 127 w 127"/>
                <a:gd name="T21" fmla="*/ 71 h 368"/>
                <a:gd name="T22" fmla="*/ 77 w 127"/>
                <a:gd name="T23" fmla="*/ 11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7" h="368">
                  <a:moveTo>
                    <a:pt x="77" y="112"/>
                  </a:moveTo>
                  <a:lnTo>
                    <a:pt x="67" y="0"/>
                  </a:lnTo>
                  <a:lnTo>
                    <a:pt x="53" y="114"/>
                  </a:lnTo>
                  <a:lnTo>
                    <a:pt x="0" y="75"/>
                  </a:lnTo>
                  <a:lnTo>
                    <a:pt x="51" y="149"/>
                  </a:lnTo>
                  <a:lnTo>
                    <a:pt x="50" y="163"/>
                  </a:lnTo>
                  <a:lnTo>
                    <a:pt x="46" y="368"/>
                  </a:lnTo>
                  <a:lnTo>
                    <a:pt x="75" y="368"/>
                  </a:lnTo>
                  <a:lnTo>
                    <a:pt x="78" y="147"/>
                  </a:lnTo>
                  <a:lnTo>
                    <a:pt x="84" y="138"/>
                  </a:lnTo>
                  <a:lnTo>
                    <a:pt x="127" y="71"/>
                  </a:lnTo>
                  <a:lnTo>
                    <a:pt x="77" y="112"/>
                  </a:lnTo>
                  <a:close/>
                </a:path>
              </a:pathLst>
            </a:custGeom>
            <a:solidFill>
              <a:srgbClr val="FFEA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7"/>
            <p:cNvSpPr>
              <a:spLocks/>
            </p:cNvSpPr>
            <p:nvPr/>
          </p:nvSpPr>
          <p:spPr bwMode="auto">
            <a:xfrm>
              <a:off x="3766344" y="2174753"/>
              <a:ext cx="52388" cy="36513"/>
            </a:xfrm>
            <a:custGeom>
              <a:avLst/>
              <a:gdLst>
                <a:gd name="T0" fmla="*/ 15 w 28"/>
                <a:gd name="T1" fmla="*/ 0 h 20"/>
                <a:gd name="T2" fmla="*/ 13 w 28"/>
                <a:gd name="T3" fmla="*/ 20 h 20"/>
                <a:gd name="T4" fmla="*/ 15 w 28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0">
                  <a:moveTo>
                    <a:pt x="15" y="0"/>
                  </a:moveTo>
                  <a:cubicBezTo>
                    <a:pt x="1" y="0"/>
                    <a:pt x="0" y="20"/>
                    <a:pt x="13" y="20"/>
                  </a:cubicBezTo>
                  <a:cubicBezTo>
                    <a:pt x="26" y="20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FFB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20"/>
            <p:cNvSpPr>
              <a:spLocks/>
            </p:cNvSpPr>
            <p:nvPr/>
          </p:nvSpPr>
          <p:spPr bwMode="auto">
            <a:xfrm>
              <a:off x="3945732" y="2293816"/>
              <a:ext cx="180975" cy="514350"/>
            </a:xfrm>
            <a:custGeom>
              <a:avLst/>
              <a:gdLst>
                <a:gd name="T0" fmla="*/ 68 w 114"/>
                <a:gd name="T1" fmla="*/ 99 h 324"/>
                <a:gd name="T2" fmla="*/ 60 w 114"/>
                <a:gd name="T3" fmla="*/ 0 h 324"/>
                <a:gd name="T4" fmla="*/ 47 w 114"/>
                <a:gd name="T5" fmla="*/ 101 h 324"/>
                <a:gd name="T6" fmla="*/ 0 w 114"/>
                <a:gd name="T7" fmla="*/ 66 h 324"/>
                <a:gd name="T8" fmla="*/ 46 w 114"/>
                <a:gd name="T9" fmla="*/ 130 h 324"/>
                <a:gd name="T10" fmla="*/ 46 w 114"/>
                <a:gd name="T11" fmla="*/ 144 h 324"/>
                <a:gd name="T12" fmla="*/ 40 w 114"/>
                <a:gd name="T13" fmla="*/ 324 h 324"/>
                <a:gd name="T14" fmla="*/ 67 w 114"/>
                <a:gd name="T15" fmla="*/ 324 h 324"/>
                <a:gd name="T16" fmla="*/ 71 w 114"/>
                <a:gd name="T17" fmla="*/ 129 h 324"/>
                <a:gd name="T18" fmla="*/ 74 w 114"/>
                <a:gd name="T19" fmla="*/ 122 h 324"/>
                <a:gd name="T20" fmla="*/ 114 w 114"/>
                <a:gd name="T21" fmla="*/ 63 h 324"/>
                <a:gd name="T22" fmla="*/ 68 w 114"/>
                <a:gd name="T23" fmla="*/ 9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" h="324">
                  <a:moveTo>
                    <a:pt x="68" y="99"/>
                  </a:moveTo>
                  <a:lnTo>
                    <a:pt x="60" y="0"/>
                  </a:lnTo>
                  <a:lnTo>
                    <a:pt x="47" y="101"/>
                  </a:lnTo>
                  <a:lnTo>
                    <a:pt x="0" y="66"/>
                  </a:lnTo>
                  <a:lnTo>
                    <a:pt x="46" y="130"/>
                  </a:lnTo>
                  <a:lnTo>
                    <a:pt x="46" y="144"/>
                  </a:lnTo>
                  <a:lnTo>
                    <a:pt x="40" y="324"/>
                  </a:lnTo>
                  <a:lnTo>
                    <a:pt x="67" y="324"/>
                  </a:lnTo>
                  <a:lnTo>
                    <a:pt x="71" y="129"/>
                  </a:lnTo>
                  <a:lnTo>
                    <a:pt x="74" y="122"/>
                  </a:lnTo>
                  <a:lnTo>
                    <a:pt x="114" y="63"/>
                  </a:lnTo>
                  <a:lnTo>
                    <a:pt x="68" y="99"/>
                  </a:lnTo>
                  <a:close/>
                </a:path>
              </a:pathLst>
            </a:custGeom>
            <a:solidFill>
              <a:srgbClr val="FFEA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21"/>
            <p:cNvSpPr>
              <a:spLocks/>
            </p:cNvSpPr>
            <p:nvPr/>
          </p:nvSpPr>
          <p:spPr bwMode="auto">
            <a:xfrm>
              <a:off x="3097704" y="1847729"/>
              <a:ext cx="3005440" cy="2894152"/>
            </a:xfrm>
            <a:custGeom>
              <a:avLst/>
              <a:gdLst>
                <a:gd name="T0" fmla="*/ 1504 w 1540"/>
                <a:gd name="T1" fmla="*/ 797 h 1469"/>
                <a:gd name="T2" fmla="*/ 704 w 1540"/>
                <a:gd name="T3" fmla="*/ 1434 h 1469"/>
                <a:gd name="T4" fmla="*/ 36 w 1540"/>
                <a:gd name="T5" fmla="*/ 672 h 1469"/>
                <a:gd name="T6" fmla="*/ 836 w 1540"/>
                <a:gd name="T7" fmla="*/ 35 h 1469"/>
                <a:gd name="T8" fmla="*/ 1504 w 1540"/>
                <a:gd name="T9" fmla="*/ 797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0" h="1469">
                  <a:moveTo>
                    <a:pt x="1504" y="797"/>
                  </a:moveTo>
                  <a:cubicBezTo>
                    <a:pt x="1468" y="1183"/>
                    <a:pt x="1110" y="1469"/>
                    <a:pt x="704" y="1434"/>
                  </a:cubicBezTo>
                  <a:cubicBezTo>
                    <a:pt x="299" y="1399"/>
                    <a:pt x="0" y="1058"/>
                    <a:pt x="36" y="672"/>
                  </a:cubicBezTo>
                  <a:cubicBezTo>
                    <a:pt x="73" y="285"/>
                    <a:pt x="431" y="0"/>
                    <a:pt x="836" y="35"/>
                  </a:cubicBezTo>
                  <a:cubicBezTo>
                    <a:pt x="1241" y="69"/>
                    <a:pt x="1540" y="411"/>
                    <a:pt x="1504" y="79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322"/>
            <p:cNvSpPr>
              <a:spLocks noEditPoints="1"/>
            </p:cNvSpPr>
            <p:nvPr/>
          </p:nvSpPr>
          <p:spPr bwMode="auto">
            <a:xfrm>
              <a:off x="3317082" y="1933453"/>
              <a:ext cx="1046163" cy="2622550"/>
            </a:xfrm>
            <a:custGeom>
              <a:avLst/>
              <a:gdLst>
                <a:gd name="T0" fmla="*/ 442 w 564"/>
                <a:gd name="T1" fmla="*/ 913 h 1415"/>
                <a:gd name="T2" fmla="*/ 362 w 564"/>
                <a:gd name="T3" fmla="*/ 866 h 1415"/>
                <a:gd name="T4" fmla="*/ 299 w 564"/>
                <a:gd name="T5" fmla="*/ 783 h 1415"/>
                <a:gd name="T6" fmla="*/ 229 w 564"/>
                <a:gd name="T7" fmla="*/ 730 h 1415"/>
                <a:gd name="T8" fmla="*/ 156 w 564"/>
                <a:gd name="T9" fmla="*/ 672 h 1415"/>
                <a:gd name="T10" fmla="*/ 90 w 564"/>
                <a:gd name="T11" fmla="*/ 676 h 1415"/>
                <a:gd name="T12" fmla="*/ 57 w 564"/>
                <a:gd name="T13" fmla="*/ 617 h 1415"/>
                <a:gd name="T14" fmla="*/ 82 w 564"/>
                <a:gd name="T15" fmla="*/ 512 h 1415"/>
                <a:gd name="T16" fmla="*/ 37 w 564"/>
                <a:gd name="T17" fmla="*/ 484 h 1415"/>
                <a:gd name="T18" fmla="*/ 90 w 564"/>
                <a:gd name="T19" fmla="*/ 415 h 1415"/>
                <a:gd name="T20" fmla="*/ 125 w 564"/>
                <a:gd name="T21" fmla="*/ 471 h 1415"/>
                <a:gd name="T22" fmla="*/ 161 w 564"/>
                <a:gd name="T23" fmla="*/ 421 h 1415"/>
                <a:gd name="T24" fmla="*/ 266 w 564"/>
                <a:gd name="T25" fmla="*/ 355 h 1415"/>
                <a:gd name="T26" fmla="*/ 356 w 564"/>
                <a:gd name="T27" fmla="*/ 334 h 1415"/>
                <a:gd name="T28" fmla="*/ 406 w 564"/>
                <a:gd name="T29" fmla="*/ 302 h 1415"/>
                <a:gd name="T30" fmla="*/ 385 w 564"/>
                <a:gd name="T31" fmla="*/ 275 h 1415"/>
                <a:gd name="T32" fmla="*/ 415 w 564"/>
                <a:gd name="T33" fmla="*/ 270 h 1415"/>
                <a:gd name="T34" fmla="*/ 465 w 564"/>
                <a:gd name="T35" fmla="*/ 302 h 1415"/>
                <a:gd name="T36" fmla="*/ 477 w 564"/>
                <a:gd name="T37" fmla="*/ 231 h 1415"/>
                <a:gd name="T38" fmla="*/ 461 w 564"/>
                <a:gd name="T39" fmla="*/ 188 h 1415"/>
                <a:gd name="T40" fmla="*/ 351 w 564"/>
                <a:gd name="T41" fmla="*/ 221 h 1415"/>
                <a:gd name="T42" fmla="*/ 345 w 564"/>
                <a:gd name="T43" fmla="*/ 203 h 1415"/>
                <a:gd name="T44" fmla="*/ 423 w 564"/>
                <a:gd name="T45" fmla="*/ 133 h 1415"/>
                <a:gd name="T46" fmla="*/ 513 w 564"/>
                <a:gd name="T47" fmla="*/ 118 h 1415"/>
                <a:gd name="T48" fmla="*/ 514 w 564"/>
                <a:gd name="T49" fmla="*/ 135 h 1415"/>
                <a:gd name="T50" fmla="*/ 515 w 564"/>
                <a:gd name="T51" fmla="*/ 80 h 1415"/>
                <a:gd name="T52" fmla="*/ 504 w 564"/>
                <a:gd name="T53" fmla="*/ 53 h 1415"/>
                <a:gd name="T54" fmla="*/ 503 w 564"/>
                <a:gd name="T55" fmla="*/ 12 h 1415"/>
                <a:gd name="T56" fmla="*/ 174 w 564"/>
                <a:gd name="T57" fmla="*/ 180 h 1415"/>
                <a:gd name="T58" fmla="*/ 89 w 564"/>
                <a:gd name="T59" fmla="*/ 278 h 1415"/>
                <a:gd name="T60" fmla="*/ 25 w 564"/>
                <a:gd name="T61" fmla="*/ 411 h 1415"/>
                <a:gd name="T62" fmla="*/ 23 w 564"/>
                <a:gd name="T63" fmla="*/ 415 h 1415"/>
                <a:gd name="T64" fmla="*/ 4 w 564"/>
                <a:gd name="T65" fmla="*/ 457 h 1415"/>
                <a:gd name="T66" fmla="*/ 20 w 564"/>
                <a:gd name="T67" fmla="*/ 574 h 1415"/>
                <a:gd name="T68" fmla="*/ 47 w 564"/>
                <a:gd name="T69" fmla="*/ 670 h 1415"/>
                <a:gd name="T70" fmla="*/ 76 w 564"/>
                <a:gd name="T71" fmla="*/ 703 h 1415"/>
                <a:gd name="T72" fmla="*/ 34 w 564"/>
                <a:gd name="T73" fmla="*/ 831 h 1415"/>
                <a:gd name="T74" fmla="*/ 87 w 564"/>
                <a:gd name="T75" fmla="*/ 944 h 1415"/>
                <a:gd name="T76" fmla="*/ 106 w 564"/>
                <a:gd name="T77" fmla="*/ 1006 h 1415"/>
                <a:gd name="T78" fmla="*/ 145 w 564"/>
                <a:gd name="T79" fmla="*/ 1153 h 1415"/>
                <a:gd name="T80" fmla="*/ 232 w 564"/>
                <a:gd name="T81" fmla="*/ 1254 h 1415"/>
                <a:gd name="T82" fmla="*/ 286 w 564"/>
                <a:gd name="T83" fmla="*/ 1316 h 1415"/>
                <a:gd name="T84" fmla="*/ 325 w 564"/>
                <a:gd name="T85" fmla="*/ 1374 h 1415"/>
                <a:gd name="T86" fmla="*/ 370 w 564"/>
                <a:gd name="T87" fmla="*/ 1402 h 1415"/>
                <a:gd name="T88" fmla="*/ 294 w 564"/>
                <a:gd name="T89" fmla="*/ 1254 h 1415"/>
                <a:gd name="T90" fmla="*/ 290 w 564"/>
                <a:gd name="T91" fmla="*/ 1218 h 1415"/>
                <a:gd name="T92" fmla="*/ 343 w 564"/>
                <a:gd name="T93" fmla="*/ 1179 h 1415"/>
                <a:gd name="T94" fmla="*/ 351 w 564"/>
                <a:gd name="T95" fmla="*/ 1150 h 1415"/>
                <a:gd name="T96" fmla="*/ 398 w 564"/>
                <a:gd name="T97" fmla="*/ 1129 h 1415"/>
                <a:gd name="T98" fmla="*/ 467 w 564"/>
                <a:gd name="T99" fmla="*/ 1062 h 1415"/>
                <a:gd name="T100" fmla="*/ 74 w 564"/>
                <a:gd name="T101" fmla="*/ 348 h 1415"/>
                <a:gd name="T102" fmla="*/ 66 w 564"/>
                <a:gd name="T103" fmla="*/ 362 h 1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4" h="1415">
                  <a:moveTo>
                    <a:pt x="514" y="975"/>
                  </a:moveTo>
                  <a:cubicBezTo>
                    <a:pt x="513" y="956"/>
                    <a:pt x="501" y="938"/>
                    <a:pt x="482" y="930"/>
                  </a:cubicBezTo>
                  <a:cubicBezTo>
                    <a:pt x="470" y="924"/>
                    <a:pt x="452" y="923"/>
                    <a:pt x="442" y="913"/>
                  </a:cubicBezTo>
                  <a:cubicBezTo>
                    <a:pt x="436" y="906"/>
                    <a:pt x="431" y="900"/>
                    <a:pt x="423" y="895"/>
                  </a:cubicBezTo>
                  <a:cubicBezTo>
                    <a:pt x="414" y="889"/>
                    <a:pt x="403" y="890"/>
                    <a:pt x="393" y="885"/>
                  </a:cubicBezTo>
                  <a:cubicBezTo>
                    <a:pt x="381" y="880"/>
                    <a:pt x="373" y="871"/>
                    <a:pt x="362" y="866"/>
                  </a:cubicBezTo>
                  <a:cubicBezTo>
                    <a:pt x="354" y="861"/>
                    <a:pt x="344" y="860"/>
                    <a:pt x="335" y="858"/>
                  </a:cubicBezTo>
                  <a:cubicBezTo>
                    <a:pt x="319" y="852"/>
                    <a:pt x="322" y="839"/>
                    <a:pt x="323" y="826"/>
                  </a:cubicBezTo>
                  <a:cubicBezTo>
                    <a:pt x="324" y="806"/>
                    <a:pt x="316" y="795"/>
                    <a:pt x="299" y="783"/>
                  </a:cubicBezTo>
                  <a:cubicBezTo>
                    <a:pt x="291" y="777"/>
                    <a:pt x="284" y="770"/>
                    <a:pt x="276" y="765"/>
                  </a:cubicBezTo>
                  <a:cubicBezTo>
                    <a:pt x="267" y="760"/>
                    <a:pt x="255" y="762"/>
                    <a:pt x="248" y="753"/>
                  </a:cubicBezTo>
                  <a:cubicBezTo>
                    <a:pt x="242" y="745"/>
                    <a:pt x="236" y="738"/>
                    <a:pt x="229" y="730"/>
                  </a:cubicBezTo>
                  <a:cubicBezTo>
                    <a:pt x="219" y="720"/>
                    <a:pt x="215" y="706"/>
                    <a:pt x="209" y="695"/>
                  </a:cubicBezTo>
                  <a:cubicBezTo>
                    <a:pt x="201" y="681"/>
                    <a:pt x="192" y="674"/>
                    <a:pt x="176" y="677"/>
                  </a:cubicBezTo>
                  <a:cubicBezTo>
                    <a:pt x="168" y="679"/>
                    <a:pt x="160" y="681"/>
                    <a:pt x="156" y="672"/>
                  </a:cubicBezTo>
                  <a:cubicBezTo>
                    <a:pt x="155" y="669"/>
                    <a:pt x="154" y="666"/>
                    <a:pt x="152" y="663"/>
                  </a:cubicBezTo>
                  <a:cubicBezTo>
                    <a:pt x="148" y="658"/>
                    <a:pt x="143" y="652"/>
                    <a:pt x="136" y="651"/>
                  </a:cubicBezTo>
                  <a:cubicBezTo>
                    <a:pt x="119" y="648"/>
                    <a:pt x="101" y="660"/>
                    <a:pt x="90" y="676"/>
                  </a:cubicBezTo>
                  <a:cubicBezTo>
                    <a:pt x="89" y="676"/>
                    <a:pt x="89" y="675"/>
                    <a:pt x="89" y="675"/>
                  </a:cubicBezTo>
                  <a:cubicBezTo>
                    <a:pt x="81" y="671"/>
                    <a:pt x="67" y="672"/>
                    <a:pt x="62" y="664"/>
                  </a:cubicBezTo>
                  <a:cubicBezTo>
                    <a:pt x="58" y="656"/>
                    <a:pt x="52" y="625"/>
                    <a:pt x="57" y="617"/>
                  </a:cubicBezTo>
                  <a:cubicBezTo>
                    <a:pt x="67" y="603"/>
                    <a:pt x="99" y="575"/>
                    <a:pt x="80" y="556"/>
                  </a:cubicBezTo>
                  <a:cubicBezTo>
                    <a:pt x="76" y="552"/>
                    <a:pt x="47" y="539"/>
                    <a:pt x="59" y="531"/>
                  </a:cubicBezTo>
                  <a:cubicBezTo>
                    <a:pt x="68" y="525"/>
                    <a:pt x="77" y="522"/>
                    <a:pt x="82" y="512"/>
                  </a:cubicBezTo>
                  <a:cubicBezTo>
                    <a:pt x="84" y="509"/>
                    <a:pt x="82" y="505"/>
                    <a:pt x="80" y="503"/>
                  </a:cubicBezTo>
                  <a:cubicBezTo>
                    <a:pt x="66" y="492"/>
                    <a:pt x="53" y="497"/>
                    <a:pt x="38" y="502"/>
                  </a:cubicBezTo>
                  <a:cubicBezTo>
                    <a:pt x="37" y="496"/>
                    <a:pt x="36" y="490"/>
                    <a:pt x="37" y="484"/>
                  </a:cubicBezTo>
                  <a:cubicBezTo>
                    <a:pt x="37" y="473"/>
                    <a:pt x="48" y="465"/>
                    <a:pt x="55" y="458"/>
                  </a:cubicBezTo>
                  <a:cubicBezTo>
                    <a:pt x="62" y="452"/>
                    <a:pt x="66" y="446"/>
                    <a:pt x="70" y="438"/>
                  </a:cubicBezTo>
                  <a:cubicBezTo>
                    <a:pt x="76" y="429"/>
                    <a:pt x="83" y="423"/>
                    <a:pt x="90" y="415"/>
                  </a:cubicBezTo>
                  <a:cubicBezTo>
                    <a:pt x="99" y="404"/>
                    <a:pt x="113" y="392"/>
                    <a:pt x="127" y="407"/>
                  </a:cubicBezTo>
                  <a:cubicBezTo>
                    <a:pt x="133" y="414"/>
                    <a:pt x="143" y="406"/>
                    <a:pt x="146" y="418"/>
                  </a:cubicBezTo>
                  <a:cubicBezTo>
                    <a:pt x="138" y="435"/>
                    <a:pt x="138" y="456"/>
                    <a:pt x="125" y="471"/>
                  </a:cubicBezTo>
                  <a:cubicBezTo>
                    <a:pt x="119" y="478"/>
                    <a:pt x="130" y="486"/>
                    <a:pt x="136" y="480"/>
                  </a:cubicBezTo>
                  <a:cubicBezTo>
                    <a:pt x="144" y="471"/>
                    <a:pt x="157" y="462"/>
                    <a:pt x="159" y="449"/>
                  </a:cubicBezTo>
                  <a:cubicBezTo>
                    <a:pt x="161" y="440"/>
                    <a:pt x="162" y="430"/>
                    <a:pt x="161" y="421"/>
                  </a:cubicBezTo>
                  <a:cubicBezTo>
                    <a:pt x="167" y="413"/>
                    <a:pt x="179" y="412"/>
                    <a:pt x="188" y="410"/>
                  </a:cubicBezTo>
                  <a:cubicBezTo>
                    <a:pt x="198" y="407"/>
                    <a:pt x="206" y="401"/>
                    <a:pt x="214" y="395"/>
                  </a:cubicBezTo>
                  <a:cubicBezTo>
                    <a:pt x="232" y="382"/>
                    <a:pt x="247" y="367"/>
                    <a:pt x="266" y="355"/>
                  </a:cubicBezTo>
                  <a:cubicBezTo>
                    <a:pt x="281" y="346"/>
                    <a:pt x="288" y="344"/>
                    <a:pt x="305" y="347"/>
                  </a:cubicBezTo>
                  <a:cubicBezTo>
                    <a:pt x="313" y="349"/>
                    <a:pt x="321" y="349"/>
                    <a:pt x="328" y="346"/>
                  </a:cubicBezTo>
                  <a:cubicBezTo>
                    <a:pt x="338" y="343"/>
                    <a:pt x="345" y="336"/>
                    <a:pt x="356" y="334"/>
                  </a:cubicBezTo>
                  <a:cubicBezTo>
                    <a:pt x="368" y="332"/>
                    <a:pt x="372" y="340"/>
                    <a:pt x="382" y="343"/>
                  </a:cubicBezTo>
                  <a:cubicBezTo>
                    <a:pt x="392" y="347"/>
                    <a:pt x="401" y="333"/>
                    <a:pt x="405" y="327"/>
                  </a:cubicBezTo>
                  <a:cubicBezTo>
                    <a:pt x="410" y="320"/>
                    <a:pt x="415" y="308"/>
                    <a:pt x="406" y="302"/>
                  </a:cubicBezTo>
                  <a:cubicBezTo>
                    <a:pt x="400" y="298"/>
                    <a:pt x="394" y="297"/>
                    <a:pt x="387" y="294"/>
                  </a:cubicBezTo>
                  <a:cubicBezTo>
                    <a:pt x="385" y="293"/>
                    <a:pt x="365" y="292"/>
                    <a:pt x="378" y="282"/>
                  </a:cubicBezTo>
                  <a:cubicBezTo>
                    <a:pt x="381" y="280"/>
                    <a:pt x="383" y="278"/>
                    <a:pt x="385" y="275"/>
                  </a:cubicBezTo>
                  <a:cubicBezTo>
                    <a:pt x="388" y="272"/>
                    <a:pt x="387" y="269"/>
                    <a:pt x="386" y="266"/>
                  </a:cubicBezTo>
                  <a:cubicBezTo>
                    <a:pt x="380" y="257"/>
                    <a:pt x="372" y="257"/>
                    <a:pt x="388" y="259"/>
                  </a:cubicBezTo>
                  <a:cubicBezTo>
                    <a:pt x="398" y="260"/>
                    <a:pt x="406" y="269"/>
                    <a:pt x="415" y="270"/>
                  </a:cubicBezTo>
                  <a:cubicBezTo>
                    <a:pt x="425" y="270"/>
                    <a:pt x="434" y="269"/>
                    <a:pt x="438" y="280"/>
                  </a:cubicBezTo>
                  <a:cubicBezTo>
                    <a:pt x="440" y="286"/>
                    <a:pt x="442" y="291"/>
                    <a:pt x="445" y="295"/>
                  </a:cubicBezTo>
                  <a:cubicBezTo>
                    <a:pt x="449" y="302"/>
                    <a:pt x="458" y="305"/>
                    <a:pt x="465" y="302"/>
                  </a:cubicBezTo>
                  <a:cubicBezTo>
                    <a:pt x="475" y="299"/>
                    <a:pt x="476" y="290"/>
                    <a:pt x="476" y="281"/>
                  </a:cubicBezTo>
                  <a:cubicBezTo>
                    <a:pt x="476" y="272"/>
                    <a:pt x="476" y="260"/>
                    <a:pt x="472" y="251"/>
                  </a:cubicBezTo>
                  <a:cubicBezTo>
                    <a:pt x="468" y="242"/>
                    <a:pt x="467" y="239"/>
                    <a:pt x="477" y="231"/>
                  </a:cubicBezTo>
                  <a:cubicBezTo>
                    <a:pt x="482" y="227"/>
                    <a:pt x="488" y="222"/>
                    <a:pt x="491" y="217"/>
                  </a:cubicBezTo>
                  <a:cubicBezTo>
                    <a:pt x="496" y="208"/>
                    <a:pt x="499" y="193"/>
                    <a:pt x="487" y="188"/>
                  </a:cubicBezTo>
                  <a:cubicBezTo>
                    <a:pt x="478" y="183"/>
                    <a:pt x="469" y="185"/>
                    <a:pt x="461" y="188"/>
                  </a:cubicBezTo>
                  <a:cubicBezTo>
                    <a:pt x="462" y="175"/>
                    <a:pt x="475" y="158"/>
                    <a:pt x="458" y="150"/>
                  </a:cubicBezTo>
                  <a:cubicBezTo>
                    <a:pt x="436" y="141"/>
                    <a:pt x="414" y="172"/>
                    <a:pt x="401" y="183"/>
                  </a:cubicBezTo>
                  <a:cubicBezTo>
                    <a:pt x="385" y="196"/>
                    <a:pt x="369" y="210"/>
                    <a:pt x="351" y="221"/>
                  </a:cubicBezTo>
                  <a:cubicBezTo>
                    <a:pt x="347" y="223"/>
                    <a:pt x="343" y="225"/>
                    <a:pt x="339" y="227"/>
                  </a:cubicBezTo>
                  <a:cubicBezTo>
                    <a:pt x="335" y="229"/>
                    <a:pt x="330" y="232"/>
                    <a:pt x="332" y="227"/>
                  </a:cubicBezTo>
                  <a:cubicBezTo>
                    <a:pt x="335" y="218"/>
                    <a:pt x="343" y="211"/>
                    <a:pt x="345" y="203"/>
                  </a:cubicBezTo>
                  <a:cubicBezTo>
                    <a:pt x="350" y="186"/>
                    <a:pt x="378" y="178"/>
                    <a:pt x="365" y="158"/>
                  </a:cubicBezTo>
                  <a:cubicBezTo>
                    <a:pt x="355" y="141"/>
                    <a:pt x="379" y="144"/>
                    <a:pt x="388" y="144"/>
                  </a:cubicBezTo>
                  <a:cubicBezTo>
                    <a:pt x="402" y="144"/>
                    <a:pt x="411" y="137"/>
                    <a:pt x="423" y="133"/>
                  </a:cubicBezTo>
                  <a:cubicBezTo>
                    <a:pt x="435" y="129"/>
                    <a:pt x="443" y="129"/>
                    <a:pt x="453" y="136"/>
                  </a:cubicBezTo>
                  <a:cubicBezTo>
                    <a:pt x="460" y="142"/>
                    <a:pt x="470" y="138"/>
                    <a:pt x="478" y="135"/>
                  </a:cubicBezTo>
                  <a:cubicBezTo>
                    <a:pt x="491" y="130"/>
                    <a:pt x="501" y="124"/>
                    <a:pt x="513" y="118"/>
                  </a:cubicBezTo>
                  <a:cubicBezTo>
                    <a:pt x="516" y="117"/>
                    <a:pt x="520" y="116"/>
                    <a:pt x="523" y="114"/>
                  </a:cubicBezTo>
                  <a:cubicBezTo>
                    <a:pt x="529" y="111"/>
                    <a:pt x="530" y="112"/>
                    <a:pt x="526" y="117"/>
                  </a:cubicBezTo>
                  <a:cubicBezTo>
                    <a:pt x="526" y="125"/>
                    <a:pt x="518" y="130"/>
                    <a:pt x="514" y="135"/>
                  </a:cubicBezTo>
                  <a:cubicBezTo>
                    <a:pt x="510" y="140"/>
                    <a:pt x="513" y="147"/>
                    <a:pt x="519" y="148"/>
                  </a:cubicBezTo>
                  <a:cubicBezTo>
                    <a:pt x="542" y="152"/>
                    <a:pt x="560" y="124"/>
                    <a:pt x="561" y="105"/>
                  </a:cubicBezTo>
                  <a:cubicBezTo>
                    <a:pt x="564" y="81"/>
                    <a:pt x="532" y="81"/>
                    <a:pt x="515" y="80"/>
                  </a:cubicBezTo>
                  <a:cubicBezTo>
                    <a:pt x="508" y="80"/>
                    <a:pt x="500" y="79"/>
                    <a:pt x="492" y="79"/>
                  </a:cubicBezTo>
                  <a:cubicBezTo>
                    <a:pt x="498" y="79"/>
                    <a:pt x="504" y="78"/>
                    <a:pt x="508" y="73"/>
                  </a:cubicBezTo>
                  <a:cubicBezTo>
                    <a:pt x="513" y="67"/>
                    <a:pt x="511" y="57"/>
                    <a:pt x="504" y="53"/>
                  </a:cubicBezTo>
                  <a:cubicBezTo>
                    <a:pt x="498" y="50"/>
                    <a:pt x="480" y="49"/>
                    <a:pt x="493" y="37"/>
                  </a:cubicBezTo>
                  <a:cubicBezTo>
                    <a:pt x="498" y="32"/>
                    <a:pt x="503" y="29"/>
                    <a:pt x="507" y="23"/>
                  </a:cubicBezTo>
                  <a:cubicBezTo>
                    <a:pt x="509" y="19"/>
                    <a:pt x="506" y="14"/>
                    <a:pt x="503" y="12"/>
                  </a:cubicBezTo>
                  <a:cubicBezTo>
                    <a:pt x="473" y="0"/>
                    <a:pt x="440" y="15"/>
                    <a:pt x="414" y="29"/>
                  </a:cubicBezTo>
                  <a:cubicBezTo>
                    <a:pt x="373" y="52"/>
                    <a:pt x="331" y="72"/>
                    <a:pt x="292" y="98"/>
                  </a:cubicBezTo>
                  <a:cubicBezTo>
                    <a:pt x="252" y="124"/>
                    <a:pt x="213" y="152"/>
                    <a:pt x="174" y="180"/>
                  </a:cubicBezTo>
                  <a:cubicBezTo>
                    <a:pt x="150" y="198"/>
                    <a:pt x="129" y="223"/>
                    <a:pt x="111" y="248"/>
                  </a:cubicBezTo>
                  <a:cubicBezTo>
                    <a:pt x="111" y="249"/>
                    <a:pt x="111" y="250"/>
                    <a:pt x="111" y="251"/>
                  </a:cubicBezTo>
                  <a:cubicBezTo>
                    <a:pt x="101" y="257"/>
                    <a:pt x="91" y="266"/>
                    <a:pt x="89" y="278"/>
                  </a:cubicBezTo>
                  <a:cubicBezTo>
                    <a:pt x="85" y="302"/>
                    <a:pt x="70" y="323"/>
                    <a:pt x="60" y="345"/>
                  </a:cubicBezTo>
                  <a:cubicBezTo>
                    <a:pt x="54" y="356"/>
                    <a:pt x="51" y="369"/>
                    <a:pt x="44" y="381"/>
                  </a:cubicBezTo>
                  <a:cubicBezTo>
                    <a:pt x="38" y="391"/>
                    <a:pt x="31" y="400"/>
                    <a:pt x="25" y="411"/>
                  </a:cubicBezTo>
                  <a:cubicBezTo>
                    <a:pt x="24" y="412"/>
                    <a:pt x="24" y="413"/>
                    <a:pt x="23" y="414"/>
                  </a:cubicBezTo>
                  <a:cubicBezTo>
                    <a:pt x="23" y="414"/>
                    <a:pt x="23" y="414"/>
                    <a:pt x="23" y="414"/>
                  </a:cubicBezTo>
                  <a:cubicBezTo>
                    <a:pt x="23" y="415"/>
                    <a:pt x="23" y="415"/>
                    <a:pt x="23" y="415"/>
                  </a:cubicBezTo>
                  <a:cubicBezTo>
                    <a:pt x="17" y="423"/>
                    <a:pt x="10" y="431"/>
                    <a:pt x="9" y="441"/>
                  </a:cubicBezTo>
                  <a:cubicBezTo>
                    <a:pt x="8" y="444"/>
                    <a:pt x="7" y="448"/>
                    <a:pt x="7" y="451"/>
                  </a:cubicBezTo>
                  <a:cubicBezTo>
                    <a:pt x="6" y="453"/>
                    <a:pt x="5" y="455"/>
                    <a:pt x="4" y="457"/>
                  </a:cubicBezTo>
                  <a:cubicBezTo>
                    <a:pt x="2" y="466"/>
                    <a:pt x="2" y="475"/>
                    <a:pt x="1" y="483"/>
                  </a:cubicBezTo>
                  <a:cubicBezTo>
                    <a:pt x="0" y="496"/>
                    <a:pt x="4" y="510"/>
                    <a:pt x="8" y="522"/>
                  </a:cubicBezTo>
                  <a:cubicBezTo>
                    <a:pt x="13" y="539"/>
                    <a:pt x="15" y="557"/>
                    <a:pt x="20" y="574"/>
                  </a:cubicBezTo>
                  <a:cubicBezTo>
                    <a:pt x="24" y="591"/>
                    <a:pt x="24" y="617"/>
                    <a:pt x="35" y="632"/>
                  </a:cubicBezTo>
                  <a:cubicBezTo>
                    <a:pt x="36" y="632"/>
                    <a:pt x="36" y="633"/>
                    <a:pt x="36" y="633"/>
                  </a:cubicBezTo>
                  <a:cubicBezTo>
                    <a:pt x="40" y="645"/>
                    <a:pt x="43" y="658"/>
                    <a:pt x="47" y="670"/>
                  </a:cubicBezTo>
                  <a:cubicBezTo>
                    <a:pt x="49" y="679"/>
                    <a:pt x="58" y="686"/>
                    <a:pt x="67" y="686"/>
                  </a:cubicBezTo>
                  <a:cubicBezTo>
                    <a:pt x="72" y="687"/>
                    <a:pt x="76" y="687"/>
                    <a:pt x="81" y="689"/>
                  </a:cubicBezTo>
                  <a:cubicBezTo>
                    <a:pt x="79" y="694"/>
                    <a:pt x="77" y="699"/>
                    <a:pt x="76" y="703"/>
                  </a:cubicBezTo>
                  <a:cubicBezTo>
                    <a:pt x="73" y="720"/>
                    <a:pt x="67" y="731"/>
                    <a:pt x="55" y="744"/>
                  </a:cubicBezTo>
                  <a:cubicBezTo>
                    <a:pt x="44" y="756"/>
                    <a:pt x="50" y="774"/>
                    <a:pt x="46" y="789"/>
                  </a:cubicBezTo>
                  <a:cubicBezTo>
                    <a:pt x="41" y="804"/>
                    <a:pt x="34" y="815"/>
                    <a:pt x="34" y="831"/>
                  </a:cubicBezTo>
                  <a:cubicBezTo>
                    <a:pt x="34" y="844"/>
                    <a:pt x="44" y="862"/>
                    <a:pt x="51" y="873"/>
                  </a:cubicBezTo>
                  <a:cubicBezTo>
                    <a:pt x="60" y="886"/>
                    <a:pt x="71" y="897"/>
                    <a:pt x="80" y="911"/>
                  </a:cubicBezTo>
                  <a:cubicBezTo>
                    <a:pt x="87" y="923"/>
                    <a:pt x="88" y="930"/>
                    <a:pt x="87" y="944"/>
                  </a:cubicBezTo>
                  <a:cubicBezTo>
                    <a:pt x="87" y="950"/>
                    <a:pt x="87" y="955"/>
                    <a:pt x="89" y="961"/>
                  </a:cubicBezTo>
                  <a:cubicBezTo>
                    <a:pt x="91" y="968"/>
                    <a:pt x="96" y="975"/>
                    <a:pt x="98" y="983"/>
                  </a:cubicBezTo>
                  <a:cubicBezTo>
                    <a:pt x="101" y="991"/>
                    <a:pt x="102" y="999"/>
                    <a:pt x="106" y="1006"/>
                  </a:cubicBezTo>
                  <a:cubicBezTo>
                    <a:pt x="108" y="1012"/>
                    <a:pt x="112" y="1016"/>
                    <a:pt x="116" y="1021"/>
                  </a:cubicBezTo>
                  <a:cubicBezTo>
                    <a:pt x="123" y="1031"/>
                    <a:pt x="124" y="1044"/>
                    <a:pt x="126" y="1055"/>
                  </a:cubicBezTo>
                  <a:cubicBezTo>
                    <a:pt x="132" y="1088"/>
                    <a:pt x="135" y="1122"/>
                    <a:pt x="145" y="1153"/>
                  </a:cubicBezTo>
                  <a:cubicBezTo>
                    <a:pt x="150" y="1168"/>
                    <a:pt x="158" y="1182"/>
                    <a:pt x="164" y="1196"/>
                  </a:cubicBezTo>
                  <a:cubicBezTo>
                    <a:pt x="170" y="1210"/>
                    <a:pt x="176" y="1222"/>
                    <a:pt x="190" y="1231"/>
                  </a:cubicBezTo>
                  <a:cubicBezTo>
                    <a:pt x="203" y="1240"/>
                    <a:pt x="220" y="1245"/>
                    <a:pt x="232" y="1254"/>
                  </a:cubicBezTo>
                  <a:cubicBezTo>
                    <a:pt x="245" y="1264"/>
                    <a:pt x="256" y="1277"/>
                    <a:pt x="268" y="1288"/>
                  </a:cubicBezTo>
                  <a:cubicBezTo>
                    <a:pt x="271" y="1292"/>
                    <a:pt x="275" y="1296"/>
                    <a:pt x="278" y="1300"/>
                  </a:cubicBezTo>
                  <a:cubicBezTo>
                    <a:pt x="281" y="1305"/>
                    <a:pt x="284" y="1310"/>
                    <a:pt x="286" y="1316"/>
                  </a:cubicBezTo>
                  <a:cubicBezTo>
                    <a:pt x="288" y="1318"/>
                    <a:pt x="289" y="1320"/>
                    <a:pt x="291" y="1323"/>
                  </a:cubicBezTo>
                  <a:cubicBezTo>
                    <a:pt x="292" y="1327"/>
                    <a:pt x="294" y="1331"/>
                    <a:pt x="295" y="1334"/>
                  </a:cubicBezTo>
                  <a:cubicBezTo>
                    <a:pt x="299" y="1349"/>
                    <a:pt x="316" y="1361"/>
                    <a:pt x="325" y="1374"/>
                  </a:cubicBezTo>
                  <a:cubicBezTo>
                    <a:pt x="327" y="1376"/>
                    <a:pt x="329" y="1378"/>
                    <a:pt x="332" y="1377"/>
                  </a:cubicBezTo>
                  <a:cubicBezTo>
                    <a:pt x="341" y="1388"/>
                    <a:pt x="351" y="1398"/>
                    <a:pt x="360" y="1409"/>
                  </a:cubicBezTo>
                  <a:cubicBezTo>
                    <a:pt x="365" y="1415"/>
                    <a:pt x="373" y="1409"/>
                    <a:pt x="370" y="1402"/>
                  </a:cubicBezTo>
                  <a:cubicBezTo>
                    <a:pt x="352" y="1373"/>
                    <a:pt x="334" y="1344"/>
                    <a:pt x="315" y="1316"/>
                  </a:cubicBezTo>
                  <a:cubicBezTo>
                    <a:pt x="306" y="1303"/>
                    <a:pt x="296" y="1290"/>
                    <a:pt x="293" y="1274"/>
                  </a:cubicBezTo>
                  <a:cubicBezTo>
                    <a:pt x="292" y="1268"/>
                    <a:pt x="294" y="1260"/>
                    <a:pt x="294" y="1254"/>
                  </a:cubicBezTo>
                  <a:cubicBezTo>
                    <a:pt x="294" y="1248"/>
                    <a:pt x="289" y="1242"/>
                    <a:pt x="287" y="1237"/>
                  </a:cubicBezTo>
                  <a:cubicBezTo>
                    <a:pt x="283" y="1230"/>
                    <a:pt x="278" y="1226"/>
                    <a:pt x="277" y="1217"/>
                  </a:cubicBezTo>
                  <a:cubicBezTo>
                    <a:pt x="276" y="1205"/>
                    <a:pt x="286" y="1215"/>
                    <a:pt x="290" y="1218"/>
                  </a:cubicBezTo>
                  <a:cubicBezTo>
                    <a:pt x="300" y="1224"/>
                    <a:pt x="309" y="1223"/>
                    <a:pt x="318" y="1218"/>
                  </a:cubicBezTo>
                  <a:cubicBezTo>
                    <a:pt x="327" y="1213"/>
                    <a:pt x="332" y="1202"/>
                    <a:pt x="336" y="1194"/>
                  </a:cubicBezTo>
                  <a:cubicBezTo>
                    <a:pt x="339" y="1189"/>
                    <a:pt x="341" y="1184"/>
                    <a:pt x="343" y="1179"/>
                  </a:cubicBezTo>
                  <a:cubicBezTo>
                    <a:pt x="346" y="1172"/>
                    <a:pt x="344" y="1164"/>
                    <a:pt x="348" y="1157"/>
                  </a:cubicBezTo>
                  <a:cubicBezTo>
                    <a:pt x="349" y="1155"/>
                    <a:pt x="349" y="1153"/>
                    <a:pt x="349" y="1151"/>
                  </a:cubicBezTo>
                  <a:cubicBezTo>
                    <a:pt x="349" y="1151"/>
                    <a:pt x="350" y="1151"/>
                    <a:pt x="351" y="1150"/>
                  </a:cubicBezTo>
                  <a:cubicBezTo>
                    <a:pt x="357" y="1149"/>
                    <a:pt x="360" y="1145"/>
                    <a:pt x="367" y="1144"/>
                  </a:cubicBezTo>
                  <a:cubicBezTo>
                    <a:pt x="369" y="1143"/>
                    <a:pt x="374" y="1145"/>
                    <a:pt x="376" y="1144"/>
                  </a:cubicBezTo>
                  <a:cubicBezTo>
                    <a:pt x="385" y="1140"/>
                    <a:pt x="391" y="1135"/>
                    <a:pt x="398" y="1129"/>
                  </a:cubicBezTo>
                  <a:cubicBezTo>
                    <a:pt x="407" y="1120"/>
                    <a:pt x="427" y="1130"/>
                    <a:pt x="438" y="1128"/>
                  </a:cubicBezTo>
                  <a:cubicBezTo>
                    <a:pt x="454" y="1124"/>
                    <a:pt x="467" y="1108"/>
                    <a:pt x="471" y="1093"/>
                  </a:cubicBezTo>
                  <a:cubicBezTo>
                    <a:pt x="474" y="1083"/>
                    <a:pt x="469" y="1071"/>
                    <a:pt x="467" y="1062"/>
                  </a:cubicBezTo>
                  <a:cubicBezTo>
                    <a:pt x="464" y="1048"/>
                    <a:pt x="478" y="1025"/>
                    <a:pt x="488" y="1015"/>
                  </a:cubicBezTo>
                  <a:cubicBezTo>
                    <a:pt x="501" y="1004"/>
                    <a:pt x="515" y="993"/>
                    <a:pt x="514" y="975"/>
                  </a:cubicBezTo>
                  <a:close/>
                  <a:moveTo>
                    <a:pt x="74" y="348"/>
                  </a:moveTo>
                  <a:cubicBezTo>
                    <a:pt x="72" y="353"/>
                    <a:pt x="70" y="357"/>
                    <a:pt x="67" y="362"/>
                  </a:cubicBezTo>
                  <a:cubicBezTo>
                    <a:pt x="67" y="363"/>
                    <a:pt x="66" y="363"/>
                    <a:pt x="66" y="364"/>
                  </a:cubicBezTo>
                  <a:cubicBezTo>
                    <a:pt x="66" y="364"/>
                    <a:pt x="66" y="363"/>
                    <a:pt x="66" y="362"/>
                  </a:cubicBezTo>
                  <a:cubicBezTo>
                    <a:pt x="68" y="358"/>
                    <a:pt x="71" y="353"/>
                    <a:pt x="74" y="3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323"/>
            <p:cNvSpPr>
              <a:spLocks/>
            </p:cNvSpPr>
            <p:nvPr/>
          </p:nvSpPr>
          <p:spPr bwMode="auto">
            <a:xfrm>
              <a:off x="4358482" y="2033466"/>
              <a:ext cx="352425" cy="312738"/>
            </a:xfrm>
            <a:custGeom>
              <a:avLst/>
              <a:gdLst>
                <a:gd name="T0" fmla="*/ 188 w 190"/>
                <a:gd name="T1" fmla="*/ 66 h 169"/>
                <a:gd name="T2" fmla="*/ 187 w 190"/>
                <a:gd name="T3" fmla="*/ 48 h 169"/>
                <a:gd name="T4" fmla="*/ 178 w 190"/>
                <a:gd name="T5" fmla="*/ 32 h 169"/>
                <a:gd name="T6" fmla="*/ 176 w 190"/>
                <a:gd name="T7" fmla="*/ 25 h 169"/>
                <a:gd name="T8" fmla="*/ 153 w 190"/>
                <a:gd name="T9" fmla="*/ 20 h 169"/>
                <a:gd name="T10" fmla="*/ 141 w 190"/>
                <a:gd name="T11" fmla="*/ 23 h 169"/>
                <a:gd name="T12" fmla="*/ 137 w 190"/>
                <a:gd name="T13" fmla="*/ 15 h 169"/>
                <a:gd name="T14" fmla="*/ 98 w 190"/>
                <a:gd name="T15" fmla="*/ 7 h 169"/>
                <a:gd name="T16" fmla="*/ 52 w 190"/>
                <a:gd name="T17" fmla="*/ 8 h 169"/>
                <a:gd name="T18" fmla="*/ 50 w 190"/>
                <a:gd name="T19" fmla="*/ 27 h 169"/>
                <a:gd name="T20" fmla="*/ 57 w 190"/>
                <a:gd name="T21" fmla="*/ 31 h 169"/>
                <a:gd name="T22" fmla="*/ 65 w 190"/>
                <a:gd name="T23" fmla="*/ 32 h 169"/>
                <a:gd name="T24" fmla="*/ 62 w 190"/>
                <a:gd name="T25" fmla="*/ 36 h 169"/>
                <a:gd name="T26" fmla="*/ 47 w 190"/>
                <a:gd name="T27" fmla="*/ 63 h 169"/>
                <a:gd name="T28" fmla="*/ 34 w 190"/>
                <a:gd name="T29" fmla="*/ 87 h 169"/>
                <a:gd name="T30" fmla="*/ 14 w 190"/>
                <a:gd name="T31" fmla="*/ 119 h 169"/>
                <a:gd name="T32" fmla="*/ 8 w 190"/>
                <a:gd name="T33" fmla="*/ 158 h 169"/>
                <a:gd name="T34" fmla="*/ 40 w 190"/>
                <a:gd name="T35" fmla="*/ 144 h 169"/>
                <a:gd name="T36" fmla="*/ 114 w 190"/>
                <a:gd name="T37" fmla="*/ 121 h 169"/>
                <a:gd name="T38" fmla="*/ 130 w 190"/>
                <a:gd name="T39" fmla="*/ 115 h 169"/>
                <a:gd name="T40" fmla="*/ 156 w 190"/>
                <a:gd name="T41" fmla="*/ 105 h 169"/>
                <a:gd name="T42" fmla="*/ 182 w 190"/>
                <a:gd name="T43" fmla="*/ 83 h 169"/>
                <a:gd name="T44" fmla="*/ 172 w 190"/>
                <a:gd name="T45" fmla="*/ 76 h 169"/>
                <a:gd name="T46" fmla="*/ 188 w 190"/>
                <a:gd name="T47" fmla="*/ 6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0" h="169">
                  <a:moveTo>
                    <a:pt x="188" y="66"/>
                  </a:moveTo>
                  <a:cubicBezTo>
                    <a:pt x="190" y="59"/>
                    <a:pt x="190" y="54"/>
                    <a:pt x="187" y="48"/>
                  </a:cubicBezTo>
                  <a:cubicBezTo>
                    <a:pt x="184" y="40"/>
                    <a:pt x="175" y="40"/>
                    <a:pt x="178" y="32"/>
                  </a:cubicBezTo>
                  <a:cubicBezTo>
                    <a:pt x="179" y="29"/>
                    <a:pt x="178" y="27"/>
                    <a:pt x="176" y="25"/>
                  </a:cubicBezTo>
                  <a:cubicBezTo>
                    <a:pt x="170" y="19"/>
                    <a:pt x="161" y="20"/>
                    <a:pt x="153" y="20"/>
                  </a:cubicBezTo>
                  <a:cubicBezTo>
                    <a:pt x="149" y="20"/>
                    <a:pt x="145" y="22"/>
                    <a:pt x="141" y="23"/>
                  </a:cubicBezTo>
                  <a:cubicBezTo>
                    <a:pt x="139" y="24"/>
                    <a:pt x="139" y="17"/>
                    <a:pt x="137" y="15"/>
                  </a:cubicBezTo>
                  <a:cubicBezTo>
                    <a:pt x="126" y="7"/>
                    <a:pt x="112" y="8"/>
                    <a:pt x="98" y="7"/>
                  </a:cubicBezTo>
                  <a:cubicBezTo>
                    <a:pt x="83" y="7"/>
                    <a:pt x="67" y="0"/>
                    <a:pt x="52" y="8"/>
                  </a:cubicBezTo>
                  <a:cubicBezTo>
                    <a:pt x="45" y="12"/>
                    <a:pt x="46" y="21"/>
                    <a:pt x="50" y="27"/>
                  </a:cubicBezTo>
                  <a:cubicBezTo>
                    <a:pt x="51" y="29"/>
                    <a:pt x="54" y="30"/>
                    <a:pt x="57" y="31"/>
                  </a:cubicBezTo>
                  <a:cubicBezTo>
                    <a:pt x="60" y="32"/>
                    <a:pt x="62" y="32"/>
                    <a:pt x="65" y="32"/>
                  </a:cubicBezTo>
                  <a:cubicBezTo>
                    <a:pt x="73" y="33"/>
                    <a:pt x="65" y="34"/>
                    <a:pt x="62" y="36"/>
                  </a:cubicBezTo>
                  <a:cubicBezTo>
                    <a:pt x="51" y="45"/>
                    <a:pt x="48" y="48"/>
                    <a:pt x="47" y="63"/>
                  </a:cubicBezTo>
                  <a:cubicBezTo>
                    <a:pt x="46" y="73"/>
                    <a:pt x="38" y="78"/>
                    <a:pt x="34" y="87"/>
                  </a:cubicBezTo>
                  <a:cubicBezTo>
                    <a:pt x="25" y="95"/>
                    <a:pt x="22" y="109"/>
                    <a:pt x="14" y="119"/>
                  </a:cubicBezTo>
                  <a:cubicBezTo>
                    <a:pt x="10" y="125"/>
                    <a:pt x="0" y="152"/>
                    <a:pt x="8" y="158"/>
                  </a:cubicBezTo>
                  <a:cubicBezTo>
                    <a:pt x="20" y="169"/>
                    <a:pt x="32" y="151"/>
                    <a:pt x="40" y="144"/>
                  </a:cubicBezTo>
                  <a:cubicBezTo>
                    <a:pt x="62" y="124"/>
                    <a:pt x="85" y="113"/>
                    <a:pt x="114" y="121"/>
                  </a:cubicBezTo>
                  <a:cubicBezTo>
                    <a:pt x="120" y="122"/>
                    <a:pt x="126" y="118"/>
                    <a:pt x="130" y="115"/>
                  </a:cubicBezTo>
                  <a:cubicBezTo>
                    <a:pt x="138" y="109"/>
                    <a:pt x="148" y="110"/>
                    <a:pt x="156" y="105"/>
                  </a:cubicBezTo>
                  <a:cubicBezTo>
                    <a:pt x="166" y="99"/>
                    <a:pt x="185" y="99"/>
                    <a:pt x="182" y="83"/>
                  </a:cubicBezTo>
                  <a:cubicBezTo>
                    <a:pt x="181" y="78"/>
                    <a:pt x="176" y="77"/>
                    <a:pt x="172" y="76"/>
                  </a:cubicBezTo>
                  <a:cubicBezTo>
                    <a:pt x="176" y="77"/>
                    <a:pt x="187" y="69"/>
                    <a:pt x="188" y="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324"/>
            <p:cNvSpPr>
              <a:spLocks/>
            </p:cNvSpPr>
            <p:nvPr/>
          </p:nvSpPr>
          <p:spPr bwMode="auto">
            <a:xfrm>
              <a:off x="4648994" y="2263653"/>
              <a:ext cx="100013" cy="52388"/>
            </a:xfrm>
            <a:custGeom>
              <a:avLst/>
              <a:gdLst>
                <a:gd name="T0" fmla="*/ 51 w 54"/>
                <a:gd name="T1" fmla="*/ 14 h 28"/>
                <a:gd name="T2" fmla="*/ 49 w 54"/>
                <a:gd name="T3" fmla="*/ 12 h 28"/>
                <a:gd name="T4" fmla="*/ 45 w 54"/>
                <a:gd name="T5" fmla="*/ 0 h 28"/>
                <a:gd name="T6" fmla="*/ 29 w 54"/>
                <a:gd name="T7" fmla="*/ 4 h 28"/>
                <a:gd name="T8" fmla="*/ 29 w 54"/>
                <a:gd name="T9" fmla="*/ 4 h 28"/>
                <a:gd name="T10" fmla="*/ 20 w 54"/>
                <a:gd name="T11" fmla="*/ 4 h 28"/>
                <a:gd name="T12" fmla="*/ 2 w 54"/>
                <a:gd name="T13" fmla="*/ 8 h 28"/>
                <a:gd name="T14" fmla="*/ 2 w 54"/>
                <a:gd name="T15" fmla="*/ 17 h 28"/>
                <a:gd name="T16" fmla="*/ 2 w 54"/>
                <a:gd name="T17" fmla="*/ 17 h 28"/>
                <a:gd name="T18" fmla="*/ 26 w 54"/>
                <a:gd name="T19" fmla="*/ 23 h 28"/>
                <a:gd name="T20" fmla="*/ 51 w 54"/>
                <a:gd name="T21" fmla="*/ 21 h 28"/>
                <a:gd name="T22" fmla="*/ 51 w 54"/>
                <a:gd name="T2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8">
                  <a:moveTo>
                    <a:pt x="51" y="14"/>
                  </a:moveTo>
                  <a:cubicBezTo>
                    <a:pt x="51" y="13"/>
                    <a:pt x="50" y="13"/>
                    <a:pt x="49" y="12"/>
                  </a:cubicBezTo>
                  <a:cubicBezTo>
                    <a:pt x="54" y="9"/>
                    <a:pt x="52" y="0"/>
                    <a:pt x="45" y="0"/>
                  </a:cubicBezTo>
                  <a:cubicBezTo>
                    <a:pt x="40" y="0"/>
                    <a:pt x="34" y="1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6" y="4"/>
                    <a:pt x="23" y="4"/>
                    <a:pt x="20" y="4"/>
                  </a:cubicBezTo>
                  <a:cubicBezTo>
                    <a:pt x="15" y="3"/>
                    <a:pt x="6" y="3"/>
                    <a:pt x="2" y="8"/>
                  </a:cubicBezTo>
                  <a:cubicBezTo>
                    <a:pt x="0" y="11"/>
                    <a:pt x="0" y="15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7" y="24"/>
                    <a:pt x="19" y="22"/>
                    <a:pt x="26" y="23"/>
                  </a:cubicBezTo>
                  <a:cubicBezTo>
                    <a:pt x="34" y="25"/>
                    <a:pt x="45" y="28"/>
                    <a:pt x="51" y="21"/>
                  </a:cubicBezTo>
                  <a:cubicBezTo>
                    <a:pt x="53" y="19"/>
                    <a:pt x="53" y="16"/>
                    <a:pt x="51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325"/>
            <p:cNvSpPr>
              <a:spLocks/>
            </p:cNvSpPr>
            <p:nvPr/>
          </p:nvSpPr>
          <p:spPr bwMode="auto">
            <a:xfrm>
              <a:off x="4814094" y="2098553"/>
              <a:ext cx="76200" cy="47625"/>
            </a:xfrm>
            <a:custGeom>
              <a:avLst/>
              <a:gdLst>
                <a:gd name="T0" fmla="*/ 35 w 41"/>
                <a:gd name="T1" fmla="*/ 14 h 26"/>
                <a:gd name="T2" fmla="*/ 31 w 41"/>
                <a:gd name="T3" fmla="*/ 12 h 26"/>
                <a:gd name="T4" fmla="*/ 29 w 41"/>
                <a:gd name="T5" fmla="*/ 11 h 26"/>
                <a:gd name="T6" fmla="*/ 31 w 41"/>
                <a:gd name="T7" fmla="*/ 9 h 26"/>
                <a:gd name="T8" fmla="*/ 22 w 41"/>
                <a:gd name="T9" fmla="*/ 3 h 26"/>
                <a:gd name="T10" fmla="*/ 19 w 41"/>
                <a:gd name="T11" fmla="*/ 3 h 26"/>
                <a:gd name="T12" fmla="*/ 18 w 41"/>
                <a:gd name="T13" fmla="*/ 3 h 26"/>
                <a:gd name="T14" fmla="*/ 12 w 41"/>
                <a:gd name="T15" fmla="*/ 3 h 26"/>
                <a:gd name="T16" fmla="*/ 8 w 41"/>
                <a:gd name="T17" fmla="*/ 3 h 26"/>
                <a:gd name="T18" fmla="*/ 5 w 41"/>
                <a:gd name="T19" fmla="*/ 14 h 26"/>
                <a:gd name="T20" fmla="*/ 28 w 41"/>
                <a:gd name="T21" fmla="*/ 24 h 26"/>
                <a:gd name="T22" fmla="*/ 31 w 41"/>
                <a:gd name="T23" fmla="*/ 25 h 26"/>
                <a:gd name="T24" fmla="*/ 35 w 41"/>
                <a:gd name="T25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26">
                  <a:moveTo>
                    <a:pt x="35" y="14"/>
                  </a:moveTo>
                  <a:cubicBezTo>
                    <a:pt x="33" y="13"/>
                    <a:pt x="32" y="13"/>
                    <a:pt x="31" y="12"/>
                  </a:cubicBezTo>
                  <a:cubicBezTo>
                    <a:pt x="30" y="12"/>
                    <a:pt x="30" y="12"/>
                    <a:pt x="29" y="11"/>
                  </a:cubicBezTo>
                  <a:cubicBezTo>
                    <a:pt x="30" y="11"/>
                    <a:pt x="30" y="10"/>
                    <a:pt x="31" y="9"/>
                  </a:cubicBezTo>
                  <a:cubicBezTo>
                    <a:pt x="33" y="4"/>
                    <a:pt x="27" y="0"/>
                    <a:pt x="22" y="3"/>
                  </a:cubicBezTo>
                  <a:cubicBezTo>
                    <a:pt x="21" y="3"/>
                    <a:pt x="20" y="3"/>
                    <a:pt x="19" y="3"/>
                  </a:cubicBezTo>
                  <a:cubicBezTo>
                    <a:pt x="19" y="3"/>
                    <a:pt x="19" y="3"/>
                    <a:pt x="18" y="3"/>
                  </a:cubicBezTo>
                  <a:cubicBezTo>
                    <a:pt x="16" y="1"/>
                    <a:pt x="14" y="2"/>
                    <a:pt x="12" y="3"/>
                  </a:cubicBezTo>
                  <a:cubicBezTo>
                    <a:pt x="11" y="3"/>
                    <a:pt x="10" y="3"/>
                    <a:pt x="8" y="3"/>
                  </a:cubicBezTo>
                  <a:cubicBezTo>
                    <a:pt x="3" y="4"/>
                    <a:pt x="0" y="11"/>
                    <a:pt x="5" y="14"/>
                  </a:cubicBezTo>
                  <a:cubicBezTo>
                    <a:pt x="12" y="19"/>
                    <a:pt x="20" y="21"/>
                    <a:pt x="28" y="24"/>
                  </a:cubicBezTo>
                  <a:cubicBezTo>
                    <a:pt x="29" y="24"/>
                    <a:pt x="30" y="25"/>
                    <a:pt x="31" y="25"/>
                  </a:cubicBezTo>
                  <a:cubicBezTo>
                    <a:pt x="38" y="26"/>
                    <a:pt x="41" y="16"/>
                    <a:pt x="35" y="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7"/>
            <p:cNvSpPr>
              <a:spLocks/>
            </p:cNvSpPr>
            <p:nvPr/>
          </p:nvSpPr>
          <p:spPr bwMode="auto">
            <a:xfrm>
              <a:off x="4836319" y="2454153"/>
              <a:ext cx="52388" cy="71438"/>
            </a:xfrm>
            <a:custGeom>
              <a:avLst/>
              <a:gdLst>
                <a:gd name="T0" fmla="*/ 27 w 28"/>
                <a:gd name="T1" fmla="*/ 23 h 38"/>
                <a:gd name="T2" fmla="*/ 25 w 28"/>
                <a:gd name="T3" fmla="*/ 19 h 38"/>
                <a:gd name="T4" fmla="*/ 26 w 28"/>
                <a:gd name="T5" fmla="*/ 5 h 38"/>
                <a:gd name="T6" fmla="*/ 16 w 28"/>
                <a:gd name="T7" fmla="*/ 1 h 38"/>
                <a:gd name="T8" fmla="*/ 9 w 28"/>
                <a:gd name="T9" fmla="*/ 1 h 38"/>
                <a:gd name="T10" fmla="*/ 3 w 28"/>
                <a:gd name="T11" fmla="*/ 10 h 38"/>
                <a:gd name="T12" fmla="*/ 4 w 28"/>
                <a:gd name="T13" fmla="*/ 13 h 38"/>
                <a:gd name="T14" fmla="*/ 0 w 28"/>
                <a:gd name="T15" fmla="*/ 18 h 38"/>
                <a:gd name="T16" fmla="*/ 4 w 28"/>
                <a:gd name="T17" fmla="*/ 24 h 38"/>
                <a:gd name="T18" fmla="*/ 1 w 28"/>
                <a:gd name="T19" fmla="*/ 30 h 38"/>
                <a:gd name="T20" fmla="*/ 9 w 28"/>
                <a:gd name="T21" fmla="*/ 37 h 38"/>
                <a:gd name="T22" fmla="*/ 25 w 28"/>
                <a:gd name="T23" fmla="*/ 29 h 38"/>
                <a:gd name="T24" fmla="*/ 27 w 28"/>
                <a:gd name="T25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38">
                  <a:moveTo>
                    <a:pt x="27" y="23"/>
                  </a:moveTo>
                  <a:cubicBezTo>
                    <a:pt x="27" y="22"/>
                    <a:pt x="26" y="20"/>
                    <a:pt x="25" y="19"/>
                  </a:cubicBezTo>
                  <a:cubicBezTo>
                    <a:pt x="28" y="15"/>
                    <a:pt x="28" y="10"/>
                    <a:pt x="26" y="5"/>
                  </a:cubicBezTo>
                  <a:cubicBezTo>
                    <a:pt x="24" y="2"/>
                    <a:pt x="20" y="1"/>
                    <a:pt x="16" y="1"/>
                  </a:cubicBezTo>
                  <a:cubicBezTo>
                    <a:pt x="13" y="0"/>
                    <a:pt x="11" y="0"/>
                    <a:pt x="9" y="1"/>
                  </a:cubicBezTo>
                  <a:cubicBezTo>
                    <a:pt x="5" y="3"/>
                    <a:pt x="3" y="6"/>
                    <a:pt x="3" y="10"/>
                  </a:cubicBezTo>
                  <a:cubicBezTo>
                    <a:pt x="3" y="11"/>
                    <a:pt x="3" y="12"/>
                    <a:pt x="4" y="13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1" y="21"/>
                    <a:pt x="2" y="23"/>
                    <a:pt x="4" y="24"/>
                  </a:cubicBezTo>
                  <a:cubicBezTo>
                    <a:pt x="3" y="26"/>
                    <a:pt x="2" y="28"/>
                    <a:pt x="1" y="30"/>
                  </a:cubicBezTo>
                  <a:cubicBezTo>
                    <a:pt x="1" y="35"/>
                    <a:pt x="5" y="38"/>
                    <a:pt x="9" y="37"/>
                  </a:cubicBezTo>
                  <a:cubicBezTo>
                    <a:pt x="14" y="34"/>
                    <a:pt x="20" y="33"/>
                    <a:pt x="25" y="29"/>
                  </a:cubicBezTo>
                  <a:cubicBezTo>
                    <a:pt x="27" y="28"/>
                    <a:pt x="28" y="25"/>
                    <a:pt x="27" y="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38"/>
            <p:cNvSpPr>
              <a:spLocks/>
            </p:cNvSpPr>
            <p:nvPr/>
          </p:nvSpPr>
          <p:spPr bwMode="auto">
            <a:xfrm>
              <a:off x="4855369" y="2390653"/>
              <a:ext cx="136525" cy="165100"/>
            </a:xfrm>
            <a:custGeom>
              <a:avLst/>
              <a:gdLst>
                <a:gd name="T0" fmla="*/ 67 w 74"/>
                <a:gd name="T1" fmla="*/ 56 h 89"/>
                <a:gd name="T2" fmla="*/ 57 w 74"/>
                <a:gd name="T3" fmla="*/ 54 h 89"/>
                <a:gd name="T4" fmla="*/ 37 w 74"/>
                <a:gd name="T5" fmla="*/ 33 h 89"/>
                <a:gd name="T6" fmla="*/ 26 w 74"/>
                <a:gd name="T7" fmla="*/ 18 h 89"/>
                <a:gd name="T8" fmla="*/ 24 w 74"/>
                <a:gd name="T9" fmla="*/ 12 h 89"/>
                <a:gd name="T10" fmla="*/ 24 w 74"/>
                <a:gd name="T11" fmla="*/ 12 h 89"/>
                <a:gd name="T12" fmla="*/ 21 w 74"/>
                <a:gd name="T13" fmla="*/ 5 h 89"/>
                <a:gd name="T14" fmla="*/ 12 w 74"/>
                <a:gd name="T15" fmla="*/ 1 h 89"/>
                <a:gd name="T16" fmla="*/ 8 w 74"/>
                <a:gd name="T17" fmla="*/ 13 h 89"/>
                <a:gd name="T18" fmla="*/ 10 w 74"/>
                <a:gd name="T19" fmla="*/ 15 h 89"/>
                <a:gd name="T20" fmla="*/ 13 w 74"/>
                <a:gd name="T21" fmla="*/ 27 h 89"/>
                <a:gd name="T22" fmla="*/ 22 w 74"/>
                <a:gd name="T23" fmla="*/ 40 h 89"/>
                <a:gd name="T24" fmla="*/ 29 w 74"/>
                <a:gd name="T25" fmla="*/ 52 h 89"/>
                <a:gd name="T26" fmla="*/ 36 w 74"/>
                <a:gd name="T27" fmla="*/ 66 h 89"/>
                <a:gd name="T28" fmla="*/ 36 w 74"/>
                <a:gd name="T29" fmla="*/ 67 h 89"/>
                <a:gd name="T30" fmla="*/ 33 w 74"/>
                <a:gd name="T31" fmla="*/ 71 h 89"/>
                <a:gd name="T32" fmla="*/ 30 w 74"/>
                <a:gd name="T33" fmla="*/ 81 h 89"/>
                <a:gd name="T34" fmla="*/ 41 w 74"/>
                <a:gd name="T35" fmla="*/ 87 h 89"/>
                <a:gd name="T36" fmla="*/ 66 w 74"/>
                <a:gd name="T37" fmla="*/ 70 h 89"/>
                <a:gd name="T38" fmla="*/ 71 w 74"/>
                <a:gd name="T39" fmla="*/ 66 h 89"/>
                <a:gd name="T40" fmla="*/ 67 w 74"/>
                <a:gd name="T41" fmla="*/ 5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89">
                  <a:moveTo>
                    <a:pt x="67" y="56"/>
                  </a:moveTo>
                  <a:cubicBezTo>
                    <a:pt x="64" y="55"/>
                    <a:pt x="60" y="55"/>
                    <a:pt x="57" y="54"/>
                  </a:cubicBezTo>
                  <a:cubicBezTo>
                    <a:pt x="59" y="47"/>
                    <a:pt x="46" y="39"/>
                    <a:pt x="37" y="33"/>
                  </a:cubicBezTo>
                  <a:cubicBezTo>
                    <a:pt x="35" y="31"/>
                    <a:pt x="28" y="22"/>
                    <a:pt x="26" y="18"/>
                  </a:cubicBezTo>
                  <a:cubicBezTo>
                    <a:pt x="25" y="16"/>
                    <a:pt x="24" y="14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5" y="8"/>
                    <a:pt x="23" y="6"/>
                    <a:pt x="21" y="5"/>
                  </a:cubicBezTo>
                  <a:cubicBezTo>
                    <a:pt x="19" y="3"/>
                    <a:pt x="16" y="1"/>
                    <a:pt x="12" y="1"/>
                  </a:cubicBezTo>
                  <a:cubicBezTo>
                    <a:pt x="4" y="0"/>
                    <a:pt x="0" y="10"/>
                    <a:pt x="8" y="13"/>
                  </a:cubicBezTo>
                  <a:cubicBezTo>
                    <a:pt x="9" y="13"/>
                    <a:pt x="10" y="14"/>
                    <a:pt x="10" y="15"/>
                  </a:cubicBezTo>
                  <a:cubicBezTo>
                    <a:pt x="10" y="19"/>
                    <a:pt x="10" y="23"/>
                    <a:pt x="13" y="27"/>
                  </a:cubicBezTo>
                  <a:cubicBezTo>
                    <a:pt x="16" y="31"/>
                    <a:pt x="19" y="36"/>
                    <a:pt x="22" y="40"/>
                  </a:cubicBezTo>
                  <a:cubicBezTo>
                    <a:pt x="26" y="44"/>
                    <a:pt x="31" y="47"/>
                    <a:pt x="29" y="52"/>
                  </a:cubicBezTo>
                  <a:cubicBezTo>
                    <a:pt x="28" y="57"/>
                    <a:pt x="31" y="64"/>
                    <a:pt x="36" y="66"/>
                  </a:cubicBezTo>
                  <a:cubicBezTo>
                    <a:pt x="36" y="66"/>
                    <a:pt x="36" y="67"/>
                    <a:pt x="36" y="67"/>
                  </a:cubicBezTo>
                  <a:cubicBezTo>
                    <a:pt x="35" y="68"/>
                    <a:pt x="34" y="70"/>
                    <a:pt x="33" y="71"/>
                  </a:cubicBezTo>
                  <a:cubicBezTo>
                    <a:pt x="31" y="75"/>
                    <a:pt x="30" y="77"/>
                    <a:pt x="30" y="81"/>
                  </a:cubicBezTo>
                  <a:cubicBezTo>
                    <a:pt x="30" y="86"/>
                    <a:pt x="36" y="89"/>
                    <a:pt x="41" y="87"/>
                  </a:cubicBezTo>
                  <a:cubicBezTo>
                    <a:pt x="50" y="83"/>
                    <a:pt x="61" y="79"/>
                    <a:pt x="66" y="70"/>
                  </a:cubicBezTo>
                  <a:cubicBezTo>
                    <a:pt x="67" y="69"/>
                    <a:pt x="69" y="67"/>
                    <a:pt x="71" y="66"/>
                  </a:cubicBezTo>
                  <a:cubicBezTo>
                    <a:pt x="74" y="62"/>
                    <a:pt x="72" y="56"/>
                    <a:pt x="67" y="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339"/>
            <p:cNvSpPr>
              <a:spLocks/>
            </p:cNvSpPr>
            <p:nvPr/>
          </p:nvSpPr>
          <p:spPr bwMode="auto">
            <a:xfrm>
              <a:off x="5155407" y="2717678"/>
              <a:ext cx="39688" cy="52388"/>
            </a:xfrm>
            <a:custGeom>
              <a:avLst/>
              <a:gdLst>
                <a:gd name="T0" fmla="*/ 21 w 21"/>
                <a:gd name="T1" fmla="*/ 22 h 28"/>
                <a:gd name="T2" fmla="*/ 20 w 21"/>
                <a:gd name="T3" fmla="*/ 11 h 28"/>
                <a:gd name="T4" fmla="*/ 10 w 21"/>
                <a:gd name="T5" fmla="*/ 1 h 28"/>
                <a:gd name="T6" fmla="*/ 5 w 21"/>
                <a:gd name="T7" fmla="*/ 13 h 28"/>
                <a:gd name="T8" fmla="*/ 7 w 21"/>
                <a:gd name="T9" fmla="*/ 14 h 28"/>
                <a:gd name="T10" fmla="*/ 7 w 21"/>
                <a:gd name="T11" fmla="*/ 15 h 28"/>
                <a:gd name="T12" fmla="*/ 7 w 21"/>
                <a:gd name="T13" fmla="*/ 15 h 28"/>
                <a:gd name="T14" fmla="*/ 7 w 21"/>
                <a:gd name="T15" fmla="*/ 15 h 28"/>
                <a:gd name="T16" fmla="*/ 7 w 21"/>
                <a:gd name="T17" fmla="*/ 21 h 28"/>
                <a:gd name="T18" fmla="*/ 15 w 21"/>
                <a:gd name="T19" fmla="*/ 28 h 28"/>
                <a:gd name="T20" fmla="*/ 21 w 21"/>
                <a:gd name="T21" fmla="*/ 2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28">
                  <a:moveTo>
                    <a:pt x="21" y="22"/>
                  </a:moveTo>
                  <a:cubicBezTo>
                    <a:pt x="21" y="18"/>
                    <a:pt x="21" y="15"/>
                    <a:pt x="20" y="11"/>
                  </a:cubicBezTo>
                  <a:cubicBezTo>
                    <a:pt x="19" y="6"/>
                    <a:pt x="15" y="3"/>
                    <a:pt x="10" y="1"/>
                  </a:cubicBezTo>
                  <a:cubicBezTo>
                    <a:pt x="3" y="0"/>
                    <a:pt x="0" y="9"/>
                    <a:pt x="5" y="13"/>
                  </a:cubicBezTo>
                  <a:cubicBezTo>
                    <a:pt x="6" y="14"/>
                    <a:pt x="7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5"/>
                    <a:pt x="7" y="15"/>
                  </a:cubicBezTo>
                  <a:cubicBezTo>
                    <a:pt x="8" y="17"/>
                    <a:pt x="8" y="19"/>
                    <a:pt x="7" y="21"/>
                  </a:cubicBezTo>
                  <a:cubicBezTo>
                    <a:pt x="7" y="25"/>
                    <a:pt x="10" y="28"/>
                    <a:pt x="15" y="28"/>
                  </a:cubicBezTo>
                  <a:cubicBezTo>
                    <a:pt x="18" y="28"/>
                    <a:pt x="21" y="25"/>
                    <a:pt x="21" y="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42"/>
            <p:cNvSpPr>
              <a:spLocks/>
            </p:cNvSpPr>
            <p:nvPr/>
          </p:nvSpPr>
          <p:spPr bwMode="auto">
            <a:xfrm>
              <a:off x="5247482" y="2763716"/>
              <a:ext cx="49213" cy="39688"/>
            </a:xfrm>
            <a:custGeom>
              <a:avLst/>
              <a:gdLst>
                <a:gd name="T0" fmla="*/ 25 w 26"/>
                <a:gd name="T1" fmla="*/ 6 h 21"/>
                <a:gd name="T2" fmla="*/ 22 w 26"/>
                <a:gd name="T3" fmla="*/ 1 h 21"/>
                <a:gd name="T4" fmla="*/ 19 w 26"/>
                <a:gd name="T5" fmla="*/ 0 h 21"/>
                <a:gd name="T6" fmla="*/ 12 w 26"/>
                <a:gd name="T7" fmla="*/ 3 h 21"/>
                <a:gd name="T8" fmla="*/ 10 w 26"/>
                <a:gd name="T9" fmla="*/ 2 h 21"/>
                <a:gd name="T10" fmla="*/ 10 w 26"/>
                <a:gd name="T11" fmla="*/ 3 h 21"/>
                <a:gd name="T12" fmla="*/ 4 w 26"/>
                <a:gd name="T13" fmla="*/ 3 h 21"/>
                <a:gd name="T14" fmla="*/ 2 w 26"/>
                <a:gd name="T15" fmla="*/ 12 h 21"/>
                <a:gd name="T16" fmla="*/ 9 w 26"/>
                <a:gd name="T17" fmla="*/ 18 h 21"/>
                <a:gd name="T18" fmla="*/ 18 w 26"/>
                <a:gd name="T19" fmla="*/ 21 h 21"/>
                <a:gd name="T20" fmla="*/ 26 w 26"/>
                <a:gd name="T21" fmla="*/ 12 h 21"/>
                <a:gd name="T22" fmla="*/ 25 w 26"/>
                <a:gd name="T23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1">
                  <a:moveTo>
                    <a:pt x="25" y="6"/>
                  </a:moveTo>
                  <a:cubicBezTo>
                    <a:pt x="25" y="4"/>
                    <a:pt x="24" y="2"/>
                    <a:pt x="22" y="1"/>
                  </a:cubicBezTo>
                  <a:cubicBezTo>
                    <a:pt x="21" y="0"/>
                    <a:pt x="20" y="0"/>
                    <a:pt x="19" y="0"/>
                  </a:cubicBezTo>
                  <a:cubicBezTo>
                    <a:pt x="16" y="0"/>
                    <a:pt x="13" y="1"/>
                    <a:pt x="12" y="3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2"/>
                    <a:pt x="6" y="2"/>
                    <a:pt x="4" y="3"/>
                  </a:cubicBezTo>
                  <a:cubicBezTo>
                    <a:pt x="1" y="5"/>
                    <a:pt x="0" y="9"/>
                    <a:pt x="2" y="12"/>
                  </a:cubicBezTo>
                  <a:cubicBezTo>
                    <a:pt x="4" y="14"/>
                    <a:pt x="6" y="16"/>
                    <a:pt x="9" y="18"/>
                  </a:cubicBezTo>
                  <a:cubicBezTo>
                    <a:pt x="11" y="20"/>
                    <a:pt x="15" y="21"/>
                    <a:pt x="18" y="21"/>
                  </a:cubicBezTo>
                  <a:cubicBezTo>
                    <a:pt x="23" y="20"/>
                    <a:pt x="26" y="16"/>
                    <a:pt x="26" y="12"/>
                  </a:cubicBezTo>
                  <a:cubicBezTo>
                    <a:pt x="26" y="9"/>
                    <a:pt x="26" y="8"/>
                    <a:pt x="25" y="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343"/>
            <p:cNvSpPr>
              <a:spLocks noEditPoints="1"/>
            </p:cNvSpPr>
            <p:nvPr/>
          </p:nvSpPr>
          <p:spPr bwMode="auto">
            <a:xfrm>
              <a:off x="4706144" y="1928691"/>
              <a:ext cx="1173163" cy="2352675"/>
            </a:xfrm>
            <a:custGeom>
              <a:avLst/>
              <a:gdLst>
                <a:gd name="T0" fmla="*/ 584 w 632"/>
                <a:gd name="T1" fmla="*/ 704 h 1270"/>
                <a:gd name="T2" fmla="*/ 513 w 632"/>
                <a:gd name="T3" fmla="*/ 585 h 1270"/>
                <a:gd name="T4" fmla="*/ 587 w 632"/>
                <a:gd name="T5" fmla="*/ 689 h 1270"/>
                <a:gd name="T6" fmla="*/ 624 w 632"/>
                <a:gd name="T7" fmla="*/ 605 h 1270"/>
                <a:gd name="T8" fmla="*/ 624 w 632"/>
                <a:gd name="T9" fmla="*/ 461 h 1270"/>
                <a:gd name="T10" fmla="*/ 347 w 632"/>
                <a:gd name="T11" fmla="*/ 97 h 1270"/>
                <a:gd name="T12" fmla="*/ 94 w 632"/>
                <a:gd name="T13" fmla="*/ 8 h 1270"/>
                <a:gd name="T14" fmla="*/ 108 w 632"/>
                <a:gd name="T15" fmla="*/ 38 h 1270"/>
                <a:gd name="T16" fmla="*/ 202 w 632"/>
                <a:gd name="T17" fmla="*/ 116 h 1270"/>
                <a:gd name="T18" fmla="*/ 256 w 632"/>
                <a:gd name="T19" fmla="*/ 174 h 1270"/>
                <a:gd name="T20" fmla="*/ 239 w 632"/>
                <a:gd name="T21" fmla="*/ 169 h 1270"/>
                <a:gd name="T22" fmla="*/ 153 w 632"/>
                <a:gd name="T23" fmla="*/ 168 h 1270"/>
                <a:gd name="T24" fmla="*/ 158 w 632"/>
                <a:gd name="T25" fmla="*/ 260 h 1270"/>
                <a:gd name="T26" fmla="*/ 207 w 632"/>
                <a:gd name="T27" fmla="*/ 272 h 1270"/>
                <a:gd name="T28" fmla="*/ 203 w 632"/>
                <a:gd name="T29" fmla="*/ 215 h 1270"/>
                <a:gd name="T30" fmla="*/ 252 w 632"/>
                <a:gd name="T31" fmla="*/ 224 h 1270"/>
                <a:gd name="T32" fmla="*/ 251 w 632"/>
                <a:gd name="T33" fmla="*/ 255 h 1270"/>
                <a:gd name="T34" fmla="*/ 195 w 632"/>
                <a:gd name="T35" fmla="*/ 279 h 1270"/>
                <a:gd name="T36" fmla="*/ 186 w 632"/>
                <a:gd name="T37" fmla="*/ 295 h 1270"/>
                <a:gd name="T38" fmla="*/ 123 w 632"/>
                <a:gd name="T39" fmla="*/ 345 h 1270"/>
                <a:gd name="T40" fmla="*/ 96 w 632"/>
                <a:gd name="T41" fmla="*/ 405 h 1270"/>
                <a:gd name="T42" fmla="*/ 93 w 632"/>
                <a:gd name="T43" fmla="*/ 460 h 1270"/>
                <a:gd name="T44" fmla="*/ 124 w 632"/>
                <a:gd name="T45" fmla="*/ 491 h 1270"/>
                <a:gd name="T46" fmla="*/ 76 w 632"/>
                <a:gd name="T47" fmla="*/ 572 h 1270"/>
                <a:gd name="T48" fmla="*/ 10 w 632"/>
                <a:gd name="T49" fmla="*/ 707 h 1270"/>
                <a:gd name="T50" fmla="*/ 2 w 632"/>
                <a:gd name="T51" fmla="*/ 744 h 1270"/>
                <a:gd name="T52" fmla="*/ 43 w 632"/>
                <a:gd name="T53" fmla="*/ 821 h 1270"/>
                <a:gd name="T54" fmla="*/ 133 w 632"/>
                <a:gd name="T55" fmla="*/ 870 h 1270"/>
                <a:gd name="T56" fmla="*/ 224 w 632"/>
                <a:gd name="T57" fmla="*/ 847 h 1270"/>
                <a:gd name="T58" fmla="*/ 305 w 632"/>
                <a:gd name="T59" fmla="*/ 891 h 1270"/>
                <a:gd name="T60" fmla="*/ 319 w 632"/>
                <a:gd name="T61" fmla="*/ 1048 h 1270"/>
                <a:gd name="T62" fmla="*/ 286 w 632"/>
                <a:gd name="T63" fmla="*/ 1171 h 1270"/>
                <a:gd name="T64" fmla="*/ 275 w 632"/>
                <a:gd name="T65" fmla="*/ 1263 h 1270"/>
                <a:gd name="T66" fmla="*/ 383 w 632"/>
                <a:gd name="T67" fmla="*/ 1218 h 1270"/>
                <a:gd name="T68" fmla="*/ 500 w 632"/>
                <a:gd name="T69" fmla="*/ 1073 h 1270"/>
                <a:gd name="T70" fmla="*/ 564 w 632"/>
                <a:gd name="T71" fmla="*/ 904 h 1270"/>
                <a:gd name="T72" fmla="*/ 631 w 632"/>
                <a:gd name="T73" fmla="*/ 709 h 1270"/>
                <a:gd name="T74" fmla="*/ 211 w 632"/>
                <a:gd name="T75" fmla="*/ 404 h 1270"/>
                <a:gd name="T76" fmla="*/ 300 w 632"/>
                <a:gd name="T77" fmla="*/ 429 h 1270"/>
                <a:gd name="T78" fmla="*/ 320 w 632"/>
                <a:gd name="T79" fmla="*/ 454 h 1270"/>
                <a:gd name="T80" fmla="*/ 315 w 632"/>
                <a:gd name="T81" fmla="*/ 424 h 1270"/>
                <a:gd name="T82" fmla="*/ 258 w 632"/>
                <a:gd name="T83" fmla="*/ 374 h 1270"/>
                <a:gd name="T84" fmla="*/ 330 w 632"/>
                <a:gd name="T85" fmla="*/ 432 h 1270"/>
                <a:gd name="T86" fmla="*/ 376 w 632"/>
                <a:gd name="T87" fmla="*/ 433 h 1270"/>
                <a:gd name="T88" fmla="*/ 396 w 632"/>
                <a:gd name="T89" fmla="*/ 448 h 1270"/>
                <a:gd name="T90" fmla="*/ 375 w 632"/>
                <a:gd name="T91" fmla="*/ 515 h 1270"/>
                <a:gd name="T92" fmla="*/ 288 w 632"/>
                <a:gd name="T93" fmla="*/ 487 h 1270"/>
                <a:gd name="T94" fmla="*/ 173 w 632"/>
                <a:gd name="T95" fmla="*/ 485 h 1270"/>
                <a:gd name="T96" fmla="*/ 166 w 632"/>
                <a:gd name="T97" fmla="*/ 478 h 1270"/>
                <a:gd name="T98" fmla="*/ 408 w 632"/>
                <a:gd name="T99" fmla="*/ 350 h 1270"/>
                <a:gd name="T100" fmla="*/ 397 w 632"/>
                <a:gd name="T101" fmla="*/ 400 h 1270"/>
                <a:gd name="T102" fmla="*/ 581 w 632"/>
                <a:gd name="T103" fmla="*/ 553 h 1270"/>
                <a:gd name="T104" fmla="*/ 598 w 632"/>
                <a:gd name="T105" fmla="*/ 52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2" h="1270">
                  <a:moveTo>
                    <a:pt x="631" y="709"/>
                  </a:moveTo>
                  <a:cubicBezTo>
                    <a:pt x="632" y="700"/>
                    <a:pt x="627" y="695"/>
                    <a:pt x="618" y="694"/>
                  </a:cubicBezTo>
                  <a:cubicBezTo>
                    <a:pt x="613" y="693"/>
                    <a:pt x="610" y="696"/>
                    <a:pt x="609" y="700"/>
                  </a:cubicBezTo>
                  <a:cubicBezTo>
                    <a:pt x="601" y="705"/>
                    <a:pt x="589" y="715"/>
                    <a:pt x="584" y="704"/>
                  </a:cubicBezTo>
                  <a:cubicBezTo>
                    <a:pt x="581" y="696"/>
                    <a:pt x="578" y="689"/>
                    <a:pt x="572" y="682"/>
                  </a:cubicBezTo>
                  <a:cubicBezTo>
                    <a:pt x="564" y="673"/>
                    <a:pt x="555" y="668"/>
                    <a:pt x="549" y="657"/>
                  </a:cubicBezTo>
                  <a:cubicBezTo>
                    <a:pt x="546" y="651"/>
                    <a:pt x="542" y="645"/>
                    <a:pt x="537" y="639"/>
                  </a:cubicBezTo>
                  <a:cubicBezTo>
                    <a:pt x="536" y="619"/>
                    <a:pt x="527" y="598"/>
                    <a:pt x="513" y="585"/>
                  </a:cubicBezTo>
                  <a:cubicBezTo>
                    <a:pt x="513" y="584"/>
                    <a:pt x="513" y="582"/>
                    <a:pt x="512" y="581"/>
                  </a:cubicBezTo>
                  <a:cubicBezTo>
                    <a:pt x="519" y="590"/>
                    <a:pt x="526" y="598"/>
                    <a:pt x="532" y="607"/>
                  </a:cubicBezTo>
                  <a:cubicBezTo>
                    <a:pt x="540" y="618"/>
                    <a:pt x="546" y="629"/>
                    <a:pt x="556" y="638"/>
                  </a:cubicBezTo>
                  <a:cubicBezTo>
                    <a:pt x="571" y="653"/>
                    <a:pt x="588" y="667"/>
                    <a:pt x="587" y="689"/>
                  </a:cubicBezTo>
                  <a:cubicBezTo>
                    <a:pt x="586" y="692"/>
                    <a:pt x="588" y="696"/>
                    <a:pt x="592" y="697"/>
                  </a:cubicBezTo>
                  <a:cubicBezTo>
                    <a:pt x="593" y="697"/>
                    <a:pt x="594" y="697"/>
                    <a:pt x="594" y="697"/>
                  </a:cubicBezTo>
                  <a:cubicBezTo>
                    <a:pt x="598" y="697"/>
                    <a:pt x="602" y="695"/>
                    <a:pt x="603" y="691"/>
                  </a:cubicBezTo>
                  <a:cubicBezTo>
                    <a:pt x="606" y="661"/>
                    <a:pt x="620" y="634"/>
                    <a:pt x="624" y="605"/>
                  </a:cubicBezTo>
                  <a:cubicBezTo>
                    <a:pt x="626" y="593"/>
                    <a:pt x="625" y="579"/>
                    <a:pt x="625" y="567"/>
                  </a:cubicBezTo>
                  <a:cubicBezTo>
                    <a:pt x="625" y="552"/>
                    <a:pt x="610" y="543"/>
                    <a:pt x="609" y="528"/>
                  </a:cubicBezTo>
                  <a:cubicBezTo>
                    <a:pt x="609" y="524"/>
                    <a:pt x="607" y="522"/>
                    <a:pt x="604" y="520"/>
                  </a:cubicBezTo>
                  <a:cubicBezTo>
                    <a:pt x="626" y="520"/>
                    <a:pt x="624" y="473"/>
                    <a:pt x="624" y="461"/>
                  </a:cubicBezTo>
                  <a:cubicBezTo>
                    <a:pt x="624" y="445"/>
                    <a:pt x="626" y="429"/>
                    <a:pt x="621" y="414"/>
                  </a:cubicBezTo>
                  <a:cubicBezTo>
                    <a:pt x="615" y="398"/>
                    <a:pt x="603" y="384"/>
                    <a:pt x="596" y="368"/>
                  </a:cubicBezTo>
                  <a:cubicBezTo>
                    <a:pt x="579" y="329"/>
                    <a:pt x="561" y="293"/>
                    <a:pt x="535" y="258"/>
                  </a:cubicBezTo>
                  <a:cubicBezTo>
                    <a:pt x="485" y="192"/>
                    <a:pt x="417" y="142"/>
                    <a:pt x="347" y="97"/>
                  </a:cubicBezTo>
                  <a:cubicBezTo>
                    <a:pt x="313" y="76"/>
                    <a:pt x="276" y="57"/>
                    <a:pt x="239" y="44"/>
                  </a:cubicBezTo>
                  <a:cubicBezTo>
                    <a:pt x="196" y="29"/>
                    <a:pt x="156" y="15"/>
                    <a:pt x="111" y="11"/>
                  </a:cubicBezTo>
                  <a:cubicBezTo>
                    <a:pt x="106" y="11"/>
                    <a:pt x="103" y="12"/>
                    <a:pt x="100" y="14"/>
                  </a:cubicBezTo>
                  <a:cubicBezTo>
                    <a:pt x="98" y="12"/>
                    <a:pt x="96" y="10"/>
                    <a:pt x="94" y="8"/>
                  </a:cubicBezTo>
                  <a:cubicBezTo>
                    <a:pt x="88" y="0"/>
                    <a:pt x="74" y="9"/>
                    <a:pt x="81" y="18"/>
                  </a:cubicBezTo>
                  <a:cubicBezTo>
                    <a:pt x="85" y="23"/>
                    <a:pt x="90" y="26"/>
                    <a:pt x="95" y="29"/>
                  </a:cubicBezTo>
                  <a:cubicBezTo>
                    <a:pt x="97" y="34"/>
                    <a:pt x="100" y="37"/>
                    <a:pt x="106" y="37"/>
                  </a:cubicBezTo>
                  <a:cubicBezTo>
                    <a:pt x="107" y="37"/>
                    <a:pt x="107" y="38"/>
                    <a:pt x="108" y="38"/>
                  </a:cubicBezTo>
                  <a:cubicBezTo>
                    <a:pt x="117" y="44"/>
                    <a:pt x="131" y="54"/>
                    <a:pt x="131" y="60"/>
                  </a:cubicBezTo>
                  <a:cubicBezTo>
                    <a:pt x="131" y="79"/>
                    <a:pt x="159" y="84"/>
                    <a:pt x="173" y="91"/>
                  </a:cubicBezTo>
                  <a:cubicBezTo>
                    <a:pt x="178" y="93"/>
                    <a:pt x="201" y="96"/>
                    <a:pt x="199" y="101"/>
                  </a:cubicBezTo>
                  <a:cubicBezTo>
                    <a:pt x="197" y="106"/>
                    <a:pt x="198" y="113"/>
                    <a:pt x="202" y="116"/>
                  </a:cubicBezTo>
                  <a:cubicBezTo>
                    <a:pt x="209" y="122"/>
                    <a:pt x="216" y="123"/>
                    <a:pt x="225" y="124"/>
                  </a:cubicBezTo>
                  <a:cubicBezTo>
                    <a:pt x="232" y="124"/>
                    <a:pt x="238" y="126"/>
                    <a:pt x="244" y="128"/>
                  </a:cubicBezTo>
                  <a:cubicBezTo>
                    <a:pt x="243" y="136"/>
                    <a:pt x="243" y="147"/>
                    <a:pt x="244" y="154"/>
                  </a:cubicBezTo>
                  <a:cubicBezTo>
                    <a:pt x="244" y="164"/>
                    <a:pt x="248" y="168"/>
                    <a:pt x="256" y="174"/>
                  </a:cubicBezTo>
                  <a:cubicBezTo>
                    <a:pt x="254" y="172"/>
                    <a:pt x="264" y="185"/>
                    <a:pt x="257" y="178"/>
                  </a:cubicBezTo>
                  <a:cubicBezTo>
                    <a:pt x="255" y="176"/>
                    <a:pt x="253" y="174"/>
                    <a:pt x="250" y="174"/>
                  </a:cubicBezTo>
                  <a:cubicBezTo>
                    <a:pt x="246" y="173"/>
                    <a:pt x="239" y="173"/>
                    <a:pt x="233" y="172"/>
                  </a:cubicBezTo>
                  <a:cubicBezTo>
                    <a:pt x="235" y="172"/>
                    <a:pt x="237" y="171"/>
                    <a:pt x="239" y="169"/>
                  </a:cubicBezTo>
                  <a:cubicBezTo>
                    <a:pt x="244" y="163"/>
                    <a:pt x="242" y="152"/>
                    <a:pt x="236" y="147"/>
                  </a:cubicBezTo>
                  <a:cubicBezTo>
                    <a:pt x="233" y="145"/>
                    <a:pt x="230" y="146"/>
                    <a:pt x="227" y="147"/>
                  </a:cubicBezTo>
                  <a:cubicBezTo>
                    <a:pt x="214" y="155"/>
                    <a:pt x="196" y="135"/>
                    <a:pt x="183" y="141"/>
                  </a:cubicBezTo>
                  <a:cubicBezTo>
                    <a:pt x="171" y="147"/>
                    <a:pt x="156" y="154"/>
                    <a:pt x="153" y="168"/>
                  </a:cubicBezTo>
                  <a:cubicBezTo>
                    <a:pt x="151" y="175"/>
                    <a:pt x="151" y="182"/>
                    <a:pt x="152" y="189"/>
                  </a:cubicBezTo>
                  <a:cubicBezTo>
                    <a:pt x="153" y="197"/>
                    <a:pt x="153" y="205"/>
                    <a:pt x="147" y="211"/>
                  </a:cubicBezTo>
                  <a:cubicBezTo>
                    <a:pt x="145" y="213"/>
                    <a:pt x="142" y="216"/>
                    <a:pt x="142" y="218"/>
                  </a:cubicBezTo>
                  <a:cubicBezTo>
                    <a:pt x="140" y="230"/>
                    <a:pt x="148" y="253"/>
                    <a:pt x="158" y="260"/>
                  </a:cubicBezTo>
                  <a:cubicBezTo>
                    <a:pt x="163" y="263"/>
                    <a:pt x="169" y="262"/>
                    <a:pt x="171" y="257"/>
                  </a:cubicBezTo>
                  <a:cubicBezTo>
                    <a:pt x="173" y="254"/>
                    <a:pt x="176" y="244"/>
                    <a:pt x="182" y="245"/>
                  </a:cubicBezTo>
                  <a:cubicBezTo>
                    <a:pt x="188" y="246"/>
                    <a:pt x="198" y="257"/>
                    <a:pt x="197" y="264"/>
                  </a:cubicBezTo>
                  <a:cubicBezTo>
                    <a:pt x="197" y="269"/>
                    <a:pt x="202" y="274"/>
                    <a:pt x="207" y="272"/>
                  </a:cubicBezTo>
                  <a:cubicBezTo>
                    <a:pt x="209" y="271"/>
                    <a:pt x="210" y="271"/>
                    <a:pt x="210" y="271"/>
                  </a:cubicBezTo>
                  <a:cubicBezTo>
                    <a:pt x="215" y="272"/>
                    <a:pt x="219" y="269"/>
                    <a:pt x="221" y="265"/>
                  </a:cubicBezTo>
                  <a:cubicBezTo>
                    <a:pt x="222" y="259"/>
                    <a:pt x="226" y="249"/>
                    <a:pt x="223" y="243"/>
                  </a:cubicBezTo>
                  <a:cubicBezTo>
                    <a:pt x="219" y="232"/>
                    <a:pt x="200" y="231"/>
                    <a:pt x="203" y="215"/>
                  </a:cubicBezTo>
                  <a:cubicBezTo>
                    <a:pt x="204" y="210"/>
                    <a:pt x="203" y="207"/>
                    <a:pt x="202" y="202"/>
                  </a:cubicBezTo>
                  <a:cubicBezTo>
                    <a:pt x="202" y="201"/>
                    <a:pt x="196" y="186"/>
                    <a:pt x="197" y="186"/>
                  </a:cubicBezTo>
                  <a:cubicBezTo>
                    <a:pt x="214" y="191"/>
                    <a:pt x="207" y="209"/>
                    <a:pt x="211" y="220"/>
                  </a:cubicBezTo>
                  <a:cubicBezTo>
                    <a:pt x="217" y="234"/>
                    <a:pt x="242" y="233"/>
                    <a:pt x="252" y="224"/>
                  </a:cubicBezTo>
                  <a:cubicBezTo>
                    <a:pt x="253" y="224"/>
                    <a:pt x="264" y="214"/>
                    <a:pt x="265" y="217"/>
                  </a:cubicBezTo>
                  <a:cubicBezTo>
                    <a:pt x="267" y="220"/>
                    <a:pt x="274" y="222"/>
                    <a:pt x="267" y="227"/>
                  </a:cubicBezTo>
                  <a:cubicBezTo>
                    <a:pt x="259" y="232"/>
                    <a:pt x="250" y="238"/>
                    <a:pt x="248" y="247"/>
                  </a:cubicBezTo>
                  <a:cubicBezTo>
                    <a:pt x="246" y="250"/>
                    <a:pt x="248" y="253"/>
                    <a:pt x="251" y="255"/>
                  </a:cubicBezTo>
                  <a:cubicBezTo>
                    <a:pt x="255" y="257"/>
                    <a:pt x="252" y="262"/>
                    <a:pt x="254" y="266"/>
                  </a:cubicBezTo>
                  <a:cubicBezTo>
                    <a:pt x="263" y="280"/>
                    <a:pt x="240" y="281"/>
                    <a:pt x="231" y="280"/>
                  </a:cubicBezTo>
                  <a:cubicBezTo>
                    <a:pt x="225" y="279"/>
                    <a:pt x="220" y="282"/>
                    <a:pt x="215" y="284"/>
                  </a:cubicBezTo>
                  <a:cubicBezTo>
                    <a:pt x="213" y="284"/>
                    <a:pt x="200" y="282"/>
                    <a:pt x="195" y="279"/>
                  </a:cubicBezTo>
                  <a:cubicBezTo>
                    <a:pt x="195" y="277"/>
                    <a:pt x="194" y="275"/>
                    <a:pt x="195" y="272"/>
                  </a:cubicBezTo>
                  <a:cubicBezTo>
                    <a:pt x="195" y="266"/>
                    <a:pt x="187" y="262"/>
                    <a:pt x="183" y="267"/>
                  </a:cubicBezTo>
                  <a:cubicBezTo>
                    <a:pt x="179" y="271"/>
                    <a:pt x="179" y="275"/>
                    <a:pt x="180" y="279"/>
                  </a:cubicBezTo>
                  <a:cubicBezTo>
                    <a:pt x="180" y="286"/>
                    <a:pt x="180" y="293"/>
                    <a:pt x="186" y="295"/>
                  </a:cubicBezTo>
                  <a:cubicBezTo>
                    <a:pt x="189" y="296"/>
                    <a:pt x="192" y="297"/>
                    <a:pt x="195" y="297"/>
                  </a:cubicBezTo>
                  <a:cubicBezTo>
                    <a:pt x="183" y="302"/>
                    <a:pt x="183" y="312"/>
                    <a:pt x="172" y="319"/>
                  </a:cubicBezTo>
                  <a:cubicBezTo>
                    <a:pt x="165" y="325"/>
                    <a:pt x="154" y="320"/>
                    <a:pt x="149" y="330"/>
                  </a:cubicBezTo>
                  <a:cubicBezTo>
                    <a:pt x="145" y="339"/>
                    <a:pt x="130" y="338"/>
                    <a:pt x="123" y="345"/>
                  </a:cubicBezTo>
                  <a:cubicBezTo>
                    <a:pt x="120" y="348"/>
                    <a:pt x="116" y="354"/>
                    <a:pt x="120" y="358"/>
                  </a:cubicBezTo>
                  <a:cubicBezTo>
                    <a:pt x="133" y="367"/>
                    <a:pt x="145" y="372"/>
                    <a:pt x="150" y="387"/>
                  </a:cubicBezTo>
                  <a:cubicBezTo>
                    <a:pt x="156" y="401"/>
                    <a:pt x="108" y="398"/>
                    <a:pt x="104" y="399"/>
                  </a:cubicBezTo>
                  <a:cubicBezTo>
                    <a:pt x="99" y="399"/>
                    <a:pt x="97" y="402"/>
                    <a:pt x="96" y="405"/>
                  </a:cubicBezTo>
                  <a:cubicBezTo>
                    <a:pt x="94" y="404"/>
                    <a:pt x="94" y="404"/>
                    <a:pt x="91" y="404"/>
                  </a:cubicBezTo>
                  <a:cubicBezTo>
                    <a:pt x="89" y="403"/>
                    <a:pt x="88" y="405"/>
                    <a:pt x="87" y="406"/>
                  </a:cubicBezTo>
                  <a:cubicBezTo>
                    <a:pt x="85" y="417"/>
                    <a:pt x="88" y="427"/>
                    <a:pt x="92" y="438"/>
                  </a:cubicBezTo>
                  <a:cubicBezTo>
                    <a:pt x="94" y="446"/>
                    <a:pt x="95" y="452"/>
                    <a:pt x="93" y="460"/>
                  </a:cubicBezTo>
                  <a:cubicBezTo>
                    <a:pt x="92" y="462"/>
                    <a:pt x="93" y="466"/>
                    <a:pt x="94" y="468"/>
                  </a:cubicBezTo>
                  <a:cubicBezTo>
                    <a:pt x="98" y="473"/>
                    <a:pt x="104" y="473"/>
                    <a:pt x="110" y="473"/>
                  </a:cubicBezTo>
                  <a:cubicBezTo>
                    <a:pt x="117" y="473"/>
                    <a:pt x="125" y="485"/>
                    <a:pt x="132" y="487"/>
                  </a:cubicBezTo>
                  <a:cubicBezTo>
                    <a:pt x="130" y="486"/>
                    <a:pt x="127" y="487"/>
                    <a:pt x="124" y="491"/>
                  </a:cubicBezTo>
                  <a:cubicBezTo>
                    <a:pt x="116" y="500"/>
                    <a:pt x="121" y="516"/>
                    <a:pt x="112" y="525"/>
                  </a:cubicBezTo>
                  <a:cubicBezTo>
                    <a:pt x="111" y="523"/>
                    <a:pt x="109" y="522"/>
                    <a:pt x="105" y="521"/>
                  </a:cubicBezTo>
                  <a:cubicBezTo>
                    <a:pt x="101" y="520"/>
                    <a:pt x="98" y="522"/>
                    <a:pt x="96" y="526"/>
                  </a:cubicBezTo>
                  <a:cubicBezTo>
                    <a:pt x="87" y="541"/>
                    <a:pt x="90" y="558"/>
                    <a:pt x="76" y="572"/>
                  </a:cubicBezTo>
                  <a:cubicBezTo>
                    <a:pt x="70" y="579"/>
                    <a:pt x="62" y="586"/>
                    <a:pt x="56" y="593"/>
                  </a:cubicBezTo>
                  <a:cubicBezTo>
                    <a:pt x="49" y="601"/>
                    <a:pt x="41" y="607"/>
                    <a:pt x="34" y="614"/>
                  </a:cubicBezTo>
                  <a:cubicBezTo>
                    <a:pt x="23" y="626"/>
                    <a:pt x="22" y="646"/>
                    <a:pt x="14" y="659"/>
                  </a:cubicBezTo>
                  <a:cubicBezTo>
                    <a:pt x="5" y="673"/>
                    <a:pt x="23" y="695"/>
                    <a:pt x="10" y="707"/>
                  </a:cubicBezTo>
                  <a:cubicBezTo>
                    <a:pt x="9" y="707"/>
                    <a:pt x="9" y="707"/>
                    <a:pt x="8" y="708"/>
                  </a:cubicBezTo>
                  <a:cubicBezTo>
                    <a:pt x="7" y="709"/>
                    <a:pt x="6" y="709"/>
                    <a:pt x="6" y="710"/>
                  </a:cubicBezTo>
                  <a:cubicBezTo>
                    <a:pt x="0" y="714"/>
                    <a:pt x="2" y="720"/>
                    <a:pt x="6" y="723"/>
                  </a:cubicBezTo>
                  <a:cubicBezTo>
                    <a:pt x="3" y="730"/>
                    <a:pt x="2" y="736"/>
                    <a:pt x="2" y="744"/>
                  </a:cubicBezTo>
                  <a:cubicBezTo>
                    <a:pt x="1" y="747"/>
                    <a:pt x="2" y="749"/>
                    <a:pt x="4" y="750"/>
                  </a:cubicBezTo>
                  <a:cubicBezTo>
                    <a:pt x="4" y="764"/>
                    <a:pt x="8" y="777"/>
                    <a:pt x="21" y="787"/>
                  </a:cubicBezTo>
                  <a:cubicBezTo>
                    <a:pt x="28" y="792"/>
                    <a:pt x="34" y="795"/>
                    <a:pt x="36" y="805"/>
                  </a:cubicBezTo>
                  <a:cubicBezTo>
                    <a:pt x="37" y="811"/>
                    <a:pt x="39" y="816"/>
                    <a:pt x="43" y="821"/>
                  </a:cubicBezTo>
                  <a:cubicBezTo>
                    <a:pt x="49" y="830"/>
                    <a:pt x="65" y="845"/>
                    <a:pt x="75" y="849"/>
                  </a:cubicBezTo>
                  <a:cubicBezTo>
                    <a:pt x="82" y="852"/>
                    <a:pt x="89" y="852"/>
                    <a:pt x="95" y="856"/>
                  </a:cubicBezTo>
                  <a:cubicBezTo>
                    <a:pt x="102" y="860"/>
                    <a:pt x="110" y="864"/>
                    <a:pt x="117" y="866"/>
                  </a:cubicBezTo>
                  <a:cubicBezTo>
                    <a:pt x="126" y="869"/>
                    <a:pt x="125" y="872"/>
                    <a:pt x="133" y="870"/>
                  </a:cubicBezTo>
                  <a:cubicBezTo>
                    <a:pt x="142" y="869"/>
                    <a:pt x="151" y="866"/>
                    <a:pt x="161" y="865"/>
                  </a:cubicBezTo>
                  <a:cubicBezTo>
                    <a:pt x="169" y="864"/>
                    <a:pt x="191" y="869"/>
                    <a:pt x="198" y="862"/>
                  </a:cubicBezTo>
                  <a:cubicBezTo>
                    <a:pt x="205" y="855"/>
                    <a:pt x="212" y="851"/>
                    <a:pt x="220" y="847"/>
                  </a:cubicBezTo>
                  <a:cubicBezTo>
                    <a:pt x="221" y="847"/>
                    <a:pt x="223" y="847"/>
                    <a:pt x="224" y="847"/>
                  </a:cubicBezTo>
                  <a:cubicBezTo>
                    <a:pt x="232" y="847"/>
                    <a:pt x="248" y="828"/>
                    <a:pt x="256" y="838"/>
                  </a:cubicBezTo>
                  <a:cubicBezTo>
                    <a:pt x="261" y="844"/>
                    <a:pt x="268" y="843"/>
                    <a:pt x="270" y="850"/>
                  </a:cubicBezTo>
                  <a:cubicBezTo>
                    <a:pt x="276" y="868"/>
                    <a:pt x="287" y="872"/>
                    <a:pt x="306" y="867"/>
                  </a:cubicBezTo>
                  <a:cubicBezTo>
                    <a:pt x="322" y="864"/>
                    <a:pt x="307" y="883"/>
                    <a:pt x="305" y="891"/>
                  </a:cubicBezTo>
                  <a:cubicBezTo>
                    <a:pt x="301" y="903"/>
                    <a:pt x="300" y="916"/>
                    <a:pt x="299" y="928"/>
                  </a:cubicBezTo>
                  <a:cubicBezTo>
                    <a:pt x="297" y="939"/>
                    <a:pt x="304" y="951"/>
                    <a:pt x="309" y="960"/>
                  </a:cubicBezTo>
                  <a:cubicBezTo>
                    <a:pt x="316" y="972"/>
                    <a:pt x="319" y="984"/>
                    <a:pt x="324" y="996"/>
                  </a:cubicBezTo>
                  <a:cubicBezTo>
                    <a:pt x="330" y="1008"/>
                    <a:pt x="321" y="1035"/>
                    <a:pt x="319" y="1048"/>
                  </a:cubicBezTo>
                  <a:cubicBezTo>
                    <a:pt x="318" y="1057"/>
                    <a:pt x="316" y="1066"/>
                    <a:pt x="311" y="1074"/>
                  </a:cubicBezTo>
                  <a:cubicBezTo>
                    <a:pt x="306" y="1081"/>
                    <a:pt x="299" y="1085"/>
                    <a:pt x="295" y="1092"/>
                  </a:cubicBezTo>
                  <a:cubicBezTo>
                    <a:pt x="289" y="1102"/>
                    <a:pt x="289" y="1112"/>
                    <a:pt x="290" y="1124"/>
                  </a:cubicBezTo>
                  <a:cubicBezTo>
                    <a:pt x="292" y="1139"/>
                    <a:pt x="292" y="1157"/>
                    <a:pt x="286" y="1171"/>
                  </a:cubicBezTo>
                  <a:cubicBezTo>
                    <a:pt x="283" y="1179"/>
                    <a:pt x="281" y="1187"/>
                    <a:pt x="282" y="1196"/>
                  </a:cubicBezTo>
                  <a:cubicBezTo>
                    <a:pt x="282" y="1197"/>
                    <a:pt x="284" y="1199"/>
                    <a:pt x="285" y="1201"/>
                  </a:cubicBezTo>
                  <a:cubicBezTo>
                    <a:pt x="283" y="1204"/>
                    <a:pt x="282" y="1208"/>
                    <a:pt x="281" y="1212"/>
                  </a:cubicBezTo>
                  <a:cubicBezTo>
                    <a:pt x="277" y="1227"/>
                    <a:pt x="274" y="1247"/>
                    <a:pt x="275" y="1263"/>
                  </a:cubicBezTo>
                  <a:cubicBezTo>
                    <a:pt x="275" y="1266"/>
                    <a:pt x="279" y="1270"/>
                    <a:pt x="283" y="1269"/>
                  </a:cubicBezTo>
                  <a:cubicBezTo>
                    <a:pt x="308" y="1264"/>
                    <a:pt x="328" y="1254"/>
                    <a:pt x="345" y="1235"/>
                  </a:cubicBezTo>
                  <a:cubicBezTo>
                    <a:pt x="352" y="1228"/>
                    <a:pt x="359" y="1221"/>
                    <a:pt x="370" y="1219"/>
                  </a:cubicBezTo>
                  <a:cubicBezTo>
                    <a:pt x="374" y="1219"/>
                    <a:pt x="379" y="1219"/>
                    <a:pt x="383" y="1218"/>
                  </a:cubicBezTo>
                  <a:cubicBezTo>
                    <a:pt x="398" y="1212"/>
                    <a:pt x="406" y="1198"/>
                    <a:pt x="415" y="1186"/>
                  </a:cubicBezTo>
                  <a:cubicBezTo>
                    <a:pt x="423" y="1175"/>
                    <a:pt x="429" y="1163"/>
                    <a:pt x="435" y="1150"/>
                  </a:cubicBezTo>
                  <a:cubicBezTo>
                    <a:pt x="442" y="1133"/>
                    <a:pt x="454" y="1123"/>
                    <a:pt x="468" y="1110"/>
                  </a:cubicBezTo>
                  <a:cubicBezTo>
                    <a:pt x="480" y="1099"/>
                    <a:pt x="489" y="1085"/>
                    <a:pt x="500" y="1073"/>
                  </a:cubicBezTo>
                  <a:cubicBezTo>
                    <a:pt x="508" y="1065"/>
                    <a:pt x="517" y="1058"/>
                    <a:pt x="520" y="1048"/>
                  </a:cubicBezTo>
                  <a:cubicBezTo>
                    <a:pt x="530" y="1017"/>
                    <a:pt x="541" y="984"/>
                    <a:pt x="545" y="952"/>
                  </a:cubicBezTo>
                  <a:cubicBezTo>
                    <a:pt x="546" y="945"/>
                    <a:pt x="547" y="937"/>
                    <a:pt x="548" y="929"/>
                  </a:cubicBezTo>
                  <a:cubicBezTo>
                    <a:pt x="549" y="920"/>
                    <a:pt x="560" y="912"/>
                    <a:pt x="564" y="904"/>
                  </a:cubicBezTo>
                  <a:cubicBezTo>
                    <a:pt x="573" y="888"/>
                    <a:pt x="580" y="872"/>
                    <a:pt x="587" y="855"/>
                  </a:cubicBezTo>
                  <a:cubicBezTo>
                    <a:pt x="594" y="838"/>
                    <a:pt x="602" y="821"/>
                    <a:pt x="608" y="804"/>
                  </a:cubicBezTo>
                  <a:cubicBezTo>
                    <a:pt x="614" y="786"/>
                    <a:pt x="618" y="768"/>
                    <a:pt x="626" y="751"/>
                  </a:cubicBezTo>
                  <a:cubicBezTo>
                    <a:pt x="631" y="739"/>
                    <a:pt x="630" y="721"/>
                    <a:pt x="631" y="709"/>
                  </a:cubicBezTo>
                  <a:close/>
                  <a:moveTo>
                    <a:pt x="177" y="461"/>
                  </a:moveTo>
                  <a:cubicBezTo>
                    <a:pt x="174" y="447"/>
                    <a:pt x="174" y="436"/>
                    <a:pt x="186" y="426"/>
                  </a:cubicBezTo>
                  <a:cubicBezTo>
                    <a:pt x="194" y="419"/>
                    <a:pt x="207" y="417"/>
                    <a:pt x="211" y="407"/>
                  </a:cubicBezTo>
                  <a:cubicBezTo>
                    <a:pt x="211" y="406"/>
                    <a:pt x="211" y="405"/>
                    <a:pt x="211" y="404"/>
                  </a:cubicBezTo>
                  <a:cubicBezTo>
                    <a:pt x="217" y="399"/>
                    <a:pt x="227" y="396"/>
                    <a:pt x="235" y="397"/>
                  </a:cubicBezTo>
                  <a:cubicBezTo>
                    <a:pt x="240" y="398"/>
                    <a:pt x="243" y="396"/>
                    <a:pt x="246" y="394"/>
                  </a:cubicBezTo>
                  <a:cubicBezTo>
                    <a:pt x="252" y="402"/>
                    <a:pt x="257" y="411"/>
                    <a:pt x="269" y="414"/>
                  </a:cubicBezTo>
                  <a:cubicBezTo>
                    <a:pt x="281" y="417"/>
                    <a:pt x="292" y="417"/>
                    <a:pt x="300" y="429"/>
                  </a:cubicBezTo>
                  <a:cubicBezTo>
                    <a:pt x="304" y="434"/>
                    <a:pt x="307" y="439"/>
                    <a:pt x="311" y="444"/>
                  </a:cubicBezTo>
                  <a:cubicBezTo>
                    <a:pt x="316" y="449"/>
                    <a:pt x="315" y="449"/>
                    <a:pt x="315" y="447"/>
                  </a:cubicBezTo>
                  <a:cubicBezTo>
                    <a:pt x="315" y="447"/>
                    <a:pt x="315" y="447"/>
                    <a:pt x="315" y="447"/>
                  </a:cubicBezTo>
                  <a:cubicBezTo>
                    <a:pt x="314" y="450"/>
                    <a:pt x="316" y="454"/>
                    <a:pt x="320" y="454"/>
                  </a:cubicBezTo>
                  <a:cubicBezTo>
                    <a:pt x="323" y="453"/>
                    <a:pt x="325" y="453"/>
                    <a:pt x="326" y="451"/>
                  </a:cubicBezTo>
                  <a:cubicBezTo>
                    <a:pt x="327" y="450"/>
                    <a:pt x="328" y="447"/>
                    <a:pt x="327" y="446"/>
                  </a:cubicBezTo>
                  <a:cubicBezTo>
                    <a:pt x="323" y="439"/>
                    <a:pt x="320" y="431"/>
                    <a:pt x="315" y="424"/>
                  </a:cubicBezTo>
                  <a:cubicBezTo>
                    <a:pt x="315" y="424"/>
                    <a:pt x="315" y="424"/>
                    <a:pt x="315" y="424"/>
                  </a:cubicBezTo>
                  <a:cubicBezTo>
                    <a:pt x="311" y="417"/>
                    <a:pt x="306" y="411"/>
                    <a:pt x="300" y="406"/>
                  </a:cubicBezTo>
                  <a:cubicBezTo>
                    <a:pt x="296" y="402"/>
                    <a:pt x="289" y="403"/>
                    <a:pt x="284" y="402"/>
                  </a:cubicBezTo>
                  <a:cubicBezTo>
                    <a:pt x="282" y="400"/>
                    <a:pt x="279" y="397"/>
                    <a:pt x="277" y="395"/>
                  </a:cubicBezTo>
                  <a:cubicBezTo>
                    <a:pt x="269" y="388"/>
                    <a:pt x="262" y="384"/>
                    <a:pt x="258" y="374"/>
                  </a:cubicBezTo>
                  <a:cubicBezTo>
                    <a:pt x="257" y="373"/>
                    <a:pt x="257" y="373"/>
                    <a:pt x="257" y="373"/>
                  </a:cubicBezTo>
                  <a:cubicBezTo>
                    <a:pt x="267" y="371"/>
                    <a:pt x="281" y="377"/>
                    <a:pt x="287" y="383"/>
                  </a:cubicBezTo>
                  <a:cubicBezTo>
                    <a:pt x="298" y="394"/>
                    <a:pt x="312" y="399"/>
                    <a:pt x="318" y="414"/>
                  </a:cubicBezTo>
                  <a:cubicBezTo>
                    <a:pt x="320" y="419"/>
                    <a:pt x="323" y="430"/>
                    <a:pt x="330" y="432"/>
                  </a:cubicBezTo>
                  <a:cubicBezTo>
                    <a:pt x="333" y="433"/>
                    <a:pt x="343" y="435"/>
                    <a:pt x="344" y="437"/>
                  </a:cubicBezTo>
                  <a:cubicBezTo>
                    <a:pt x="349" y="441"/>
                    <a:pt x="351" y="448"/>
                    <a:pt x="356" y="453"/>
                  </a:cubicBezTo>
                  <a:cubicBezTo>
                    <a:pt x="364" y="459"/>
                    <a:pt x="381" y="462"/>
                    <a:pt x="384" y="449"/>
                  </a:cubicBezTo>
                  <a:cubicBezTo>
                    <a:pt x="385" y="442"/>
                    <a:pt x="380" y="438"/>
                    <a:pt x="376" y="433"/>
                  </a:cubicBezTo>
                  <a:cubicBezTo>
                    <a:pt x="375" y="432"/>
                    <a:pt x="365" y="423"/>
                    <a:pt x="368" y="421"/>
                  </a:cubicBezTo>
                  <a:cubicBezTo>
                    <a:pt x="373" y="420"/>
                    <a:pt x="379" y="417"/>
                    <a:pt x="385" y="416"/>
                  </a:cubicBezTo>
                  <a:cubicBezTo>
                    <a:pt x="385" y="418"/>
                    <a:pt x="385" y="419"/>
                    <a:pt x="385" y="420"/>
                  </a:cubicBezTo>
                  <a:cubicBezTo>
                    <a:pt x="388" y="429"/>
                    <a:pt x="383" y="444"/>
                    <a:pt x="396" y="448"/>
                  </a:cubicBezTo>
                  <a:cubicBezTo>
                    <a:pt x="412" y="453"/>
                    <a:pt x="428" y="452"/>
                    <a:pt x="445" y="451"/>
                  </a:cubicBezTo>
                  <a:cubicBezTo>
                    <a:pt x="473" y="449"/>
                    <a:pt x="462" y="472"/>
                    <a:pt x="468" y="488"/>
                  </a:cubicBezTo>
                  <a:cubicBezTo>
                    <a:pt x="476" y="515"/>
                    <a:pt x="433" y="500"/>
                    <a:pt x="418" y="505"/>
                  </a:cubicBezTo>
                  <a:cubicBezTo>
                    <a:pt x="406" y="508"/>
                    <a:pt x="384" y="502"/>
                    <a:pt x="375" y="515"/>
                  </a:cubicBezTo>
                  <a:cubicBezTo>
                    <a:pt x="371" y="520"/>
                    <a:pt x="372" y="527"/>
                    <a:pt x="364" y="526"/>
                  </a:cubicBezTo>
                  <a:cubicBezTo>
                    <a:pt x="353" y="523"/>
                    <a:pt x="340" y="515"/>
                    <a:pt x="330" y="509"/>
                  </a:cubicBezTo>
                  <a:cubicBezTo>
                    <a:pt x="320" y="503"/>
                    <a:pt x="311" y="495"/>
                    <a:pt x="299" y="494"/>
                  </a:cubicBezTo>
                  <a:cubicBezTo>
                    <a:pt x="293" y="493"/>
                    <a:pt x="293" y="491"/>
                    <a:pt x="288" y="487"/>
                  </a:cubicBezTo>
                  <a:cubicBezTo>
                    <a:pt x="282" y="482"/>
                    <a:pt x="281" y="491"/>
                    <a:pt x="285" y="480"/>
                  </a:cubicBezTo>
                  <a:cubicBezTo>
                    <a:pt x="296" y="447"/>
                    <a:pt x="237" y="468"/>
                    <a:pt x="226" y="471"/>
                  </a:cubicBezTo>
                  <a:cubicBezTo>
                    <a:pt x="216" y="474"/>
                    <a:pt x="207" y="474"/>
                    <a:pt x="197" y="476"/>
                  </a:cubicBezTo>
                  <a:cubicBezTo>
                    <a:pt x="188" y="477"/>
                    <a:pt x="181" y="482"/>
                    <a:pt x="173" y="485"/>
                  </a:cubicBezTo>
                  <a:cubicBezTo>
                    <a:pt x="163" y="488"/>
                    <a:pt x="152" y="487"/>
                    <a:pt x="144" y="492"/>
                  </a:cubicBezTo>
                  <a:cubicBezTo>
                    <a:pt x="141" y="490"/>
                    <a:pt x="137" y="488"/>
                    <a:pt x="134" y="487"/>
                  </a:cubicBezTo>
                  <a:cubicBezTo>
                    <a:pt x="135" y="487"/>
                    <a:pt x="136" y="487"/>
                    <a:pt x="137" y="487"/>
                  </a:cubicBezTo>
                  <a:cubicBezTo>
                    <a:pt x="147" y="483"/>
                    <a:pt x="157" y="481"/>
                    <a:pt x="166" y="478"/>
                  </a:cubicBezTo>
                  <a:cubicBezTo>
                    <a:pt x="172" y="475"/>
                    <a:pt x="178" y="468"/>
                    <a:pt x="177" y="461"/>
                  </a:cubicBezTo>
                  <a:close/>
                  <a:moveTo>
                    <a:pt x="385" y="350"/>
                  </a:moveTo>
                  <a:cubicBezTo>
                    <a:pt x="389" y="356"/>
                    <a:pt x="393" y="361"/>
                    <a:pt x="401" y="358"/>
                  </a:cubicBezTo>
                  <a:cubicBezTo>
                    <a:pt x="406" y="357"/>
                    <a:pt x="408" y="353"/>
                    <a:pt x="408" y="350"/>
                  </a:cubicBezTo>
                  <a:cubicBezTo>
                    <a:pt x="410" y="354"/>
                    <a:pt x="412" y="357"/>
                    <a:pt x="418" y="360"/>
                  </a:cubicBezTo>
                  <a:cubicBezTo>
                    <a:pt x="428" y="365"/>
                    <a:pt x="436" y="365"/>
                    <a:pt x="443" y="376"/>
                  </a:cubicBezTo>
                  <a:cubicBezTo>
                    <a:pt x="448" y="384"/>
                    <a:pt x="452" y="391"/>
                    <a:pt x="439" y="393"/>
                  </a:cubicBezTo>
                  <a:cubicBezTo>
                    <a:pt x="425" y="396"/>
                    <a:pt x="410" y="397"/>
                    <a:pt x="397" y="400"/>
                  </a:cubicBezTo>
                  <a:cubicBezTo>
                    <a:pt x="396" y="400"/>
                    <a:pt x="396" y="400"/>
                    <a:pt x="396" y="400"/>
                  </a:cubicBezTo>
                  <a:cubicBezTo>
                    <a:pt x="388" y="390"/>
                    <a:pt x="386" y="383"/>
                    <a:pt x="387" y="369"/>
                  </a:cubicBezTo>
                  <a:cubicBezTo>
                    <a:pt x="388" y="363"/>
                    <a:pt x="385" y="356"/>
                    <a:pt x="385" y="350"/>
                  </a:cubicBezTo>
                  <a:close/>
                  <a:moveTo>
                    <a:pt x="581" y="553"/>
                  </a:moveTo>
                  <a:cubicBezTo>
                    <a:pt x="572" y="541"/>
                    <a:pt x="566" y="525"/>
                    <a:pt x="561" y="510"/>
                  </a:cubicBezTo>
                  <a:cubicBezTo>
                    <a:pt x="564" y="511"/>
                    <a:pt x="567" y="512"/>
                    <a:pt x="571" y="513"/>
                  </a:cubicBezTo>
                  <a:cubicBezTo>
                    <a:pt x="576" y="514"/>
                    <a:pt x="582" y="513"/>
                    <a:pt x="587" y="515"/>
                  </a:cubicBezTo>
                  <a:cubicBezTo>
                    <a:pt x="592" y="516"/>
                    <a:pt x="595" y="518"/>
                    <a:pt x="598" y="520"/>
                  </a:cubicBezTo>
                  <a:cubicBezTo>
                    <a:pt x="595" y="520"/>
                    <a:pt x="591" y="522"/>
                    <a:pt x="589" y="525"/>
                  </a:cubicBezTo>
                  <a:cubicBezTo>
                    <a:pt x="586" y="531"/>
                    <a:pt x="584" y="537"/>
                    <a:pt x="582" y="544"/>
                  </a:cubicBezTo>
                  <a:cubicBezTo>
                    <a:pt x="581" y="547"/>
                    <a:pt x="581" y="550"/>
                    <a:pt x="581" y="55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3" name="Rectangle 372"/>
          <p:cNvSpPr/>
          <p:nvPr/>
        </p:nvSpPr>
        <p:spPr>
          <a:xfrm>
            <a:off x="4540613" y="1563997"/>
            <a:ext cx="18790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b="1" dirty="0">
                <a:latin typeface="Raleway" panose="020B0003030101060003" pitchFamily="34" charset="0"/>
              </a:rPr>
              <a:t>PRONAĐI SVOJU PLANTAŽU</a:t>
            </a:r>
            <a:endParaRPr lang="en-US" sz="1000" b="1" dirty="0">
              <a:latin typeface="Raleway" panose="020B0003030101060003" pitchFamily="34" charset="0"/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4536324" y="2498508"/>
            <a:ext cx="16818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b="1" dirty="0">
                <a:latin typeface="Raleway" panose="020B0003030101060003" pitchFamily="34" charset="0"/>
              </a:rPr>
              <a:t>ZABELEŽI KULTURE NA</a:t>
            </a:r>
          </a:p>
          <a:p>
            <a:r>
              <a:rPr lang="sr-Latn-RS" sz="1000" b="1" dirty="0">
                <a:latin typeface="Raleway" panose="020B0003030101060003" pitchFamily="34" charset="0"/>
              </a:rPr>
              <a:t>PLANTAŽI</a:t>
            </a:r>
            <a:endParaRPr lang="en-US" sz="1000" b="1" dirty="0">
              <a:latin typeface="Raleway" panose="020B0003030101060003" pitchFamily="34" charset="0"/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4532033" y="3571924"/>
            <a:ext cx="16129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b="1" dirty="0">
                <a:latin typeface="Raleway" panose="020B0003030101060003" pitchFamily="34" charset="0"/>
              </a:rPr>
              <a:t>POVEŽI JE SA MERNIM</a:t>
            </a:r>
          </a:p>
          <a:p>
            <a:r>
              <a:rPr lang="sr-Latn-RS" sz="1000" b="1" dirty="0">
                <a:latin typeface="Raleway" panose="020B0003030101060003" pitchFamily="34" charset="0"/>
              </a:rPr>
              <a:t>UREĐAJIMA</a:t>
            </a:r>
            <a:endParaRPr lang="en-US" sz="1000" b="1" dirty="0">
              <a:latin typeface="Raleway" panose="020B0003030101060003" pitchFamily="34" charset="0"/>
            </a:endParaRPr>
          </a:p>
        </p:txBody>
      </p:sp>
      <p:sp>
        <p:nvSpPr>
          <p:cNvPr id="93" name="Rectangle: Rounded Corners 92"/>
          <p:cNvSpPr/>
          <p:nvPr/>
        </p:nvSpPr>
        <p:spPr>
          <a:xfrm>
            <a:off x="238929" y="4689731"/>
            <a:ext cx="3903985" cy="39603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: Rounded Corners 93"/>
          <p:cNvSpPr/>
          <p:nvPr/>
        </p:nvSpPr>
        <p:spPr>
          <a:xfrm>
            <a:off x="4983193" y="180696"/>
            <a:ext cx="1666464" cy="32928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46" y="69506"/>
            <a:ext cx="485578" cy="4808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491" y="3430950"/>
            <a:ext cx="500293" cy="500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199" y="2309322"/>
            <a:ext cx="509530" cy="509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183" y="1334637"/>
            <a:ext cx="471639" cy="47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64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3" grpId="0"/>
      <p:bldP spid="375" grpId="0"/>
      <p:bldP spid="3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85099" y="975673"/>
            <a:ext cx="3521196" cy="4170344"/>
            <a:chOff x="892253" y="734526"/>
            <a:chExt cx="3521196" cy="4170344"/>
          </a:xfrm>
        </p:grpSpPr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2066747" y="2834463"/>
              <a:ext cx="1348763" cy="2070407"/>
            </a:xfrm>
            <a:custGeom>
              <a:avLst/>
              <a:gdLst>
                <a:gd name="T0" fmla="*/ 258 w 725"/>
                <a:gd name="T1" fmla="*/ 1251 h 1251"/>
                <a:gd name="T2" fmla="*/ 285 w 725"/>
                <a:gd name="T3" fmla="*/ 700 h 1251"/>
                <a:gd name="T4" fmla="*/ 0 w 725"/>
                <a:gd name="T5" fmla="*/ 315 h 1251"/>
                <a:gd name="T6" fmla="*/ 46 w 725"/>
                <a:gd name="T7" fmla="*/ 273 h 1251"/>
                <a:gd name="T8" fmla="*/ 314 w 725"/>
                <a:gd name="T9" fmla="*/ 578 h 1251"/>
                <a:gd name="T10" fmla="*/ 344 w 725"/>
                <a:gd name="T11" fmla="*/ 0 h 1251"/>
                <a:gd name="T12" fmla="*/ 412 w 725"/>
                <a:gd name="T13" fmla="*/ 0 h 1251"/>
                <a:gd name="T14" fmla="*/ 440 w 725"/>
                <a:gd name="T15" fmla="*/ 377 h 1251"/>
                <a:gd name="T16" fmla="*/ 675 w 725"/>
                <a:gd name="T17" fmla="*/ 126 h 1251"/>
                <a:gd name="T18" fmla="*/ 725 w 725"/>
                <a:gd name="T19" fmla="*/ 193 h 1251"/>
                <a:gd name="T20" fmla="*/ 478 w 725"/>
                <a:gd name="T21" fmla="*/ 490 h 1251"/>
                <a:gd name="T22" fmla="*/ 461 w 725"/>
                <a:gd name="T23" fmla="*/ 788 h 1251"/>
                <a:gd name="T24" fmla="*/ 507 w 725"/>
                <a:gd name="T25" fmla="*/ 1245 h 1251"/>
                <a:gd name="T26" fmla="*/ 258 w 725"/>
                <a:gd name="T27" fmla="*/ 1251 h 1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5" h="1251">
                  <a:moveTo>
                    <a:pt x="258" y="1251"/>
                  </a:moveTo>
                  <a:cubicBezTo>
                    <a:pt x="258" y="1251"/>
                    <a:pt x="323" y="826"/>
                    <a:pt x="285" y="700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46" y="273"/>
                    <a:pt x="46" y="273"/>
                    <a:pt x="46" y="273"/>
                  </a:cubicBezTo>
                  <a:cubicBezTo>
                    <a:pt x="314" y="578"/>
                    <a:pt x="314" y="578"/>
                    <a:pt x="314" y="578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412" y="0"/>
                    <a:pt x="412" y="0"/>
                    <a:pt x="412" y="0"/>
                  </a:cubicBezTo>
                  <a:cubicBezTo>
                    <a:pt x="440" y="377"/>
                    <a:pt x="440" y="377"/>
                    <a:pt x="440" y="377"/>
                  </a:cubicBezTo>
                  <a:cubicBezTo>
                    <a:pt x="675" y="126"/>
                    <a:pt x="675" y="126"/>
                    <a:pt x="675" y="126"/>
                  </a:cubicBezTo>
                  <a:cubicBezTo>
                    <a:pt x="725" y="193"/>
                    <a:pt x="725" y="193"/>
                    <a:pt x="725" y="193"/>
                  </a:cubicBezTo>
                  <a:cubicBezTo>
                    <a:pt x="478" y="490"/>
                    <a:pt x="478" y="490"/>
                    <a:pt x="478" y="490"/>
                  </a:cubicBezTo>
                  <a:cubicBezTo>
                    <a:pt x="478" y="490"/>
                    <a:pt x="436" y="490"/>
                    <a:pt x="461" y="788"/>
                  </a:cubicBezTo>
                  <a:cubicBezTo>
                    <a:pt x="486" y="1085"/>
                    <a:pt x="507" y="1245"/>
                    <a:pt x="507" y="1245"/>
                  </a:cubicBezTo>
                  <a:cubicBezTo>
                    <a:pt x="258" y="1251"/>
                    <a:pt x="258" y="1251"/>
                    <a:pt x="258" y="1251"/>
                  </a:cubicBezTo>
                </a:path>
              </a:pathLst>
            </a:custGeom>
            <a:solidFill>
              <a:srgbClr val="A277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11" name="Group 210"/>
            <p:cNvGrpSpPr/>
            <p:nvPr/>
          </p:nvGrpSpPr>
          <p:grpSpPr>
            <a:xfrm>
              <a:off x="1586863" y="734526"/>
              <a:ext cx="2286718" cy="2286717"/>
              <a:chOff x="2859088" y="288925"/>
              <a:chExt cx="1997075" cy="1997075"/>
            </a:xfrm>
          </p:grpSpPr>
          <p:sp>
            <p:nvSpPr>
              <p:cNvPr id="205" name="Oval 330"/>
              <p:cNvSpPr>
                <a:spLocks noChangeArrowheads="1"/>
              </p:cNvSpPr>
              <p:nvPr/>
            </p:nvSpPr>
            <p:spPr bwMode="auto">
              <a:xfrm>
                <a:off x="2859088" y="288925"/>
                <a:ext cx="1997075" cy="199707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Oval 331"/>
              <p:cNvSpPr>
                <a:spLocks noChangeArrowheads="1"/>
              </p:cNvSpPr>
              <p:nvPr/>
            </p:nvSpPr>
            <p:spPr bwMode="auto">
              <a:xfrm>
                <a:off x="2985177" y="418914"/>
                <a:ext cx="1685925" cy="1687513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3086498" y="2268699"/>
              <a:ext cx="1326951" cy="1328769"/>
              <a:chOff x="4168775" y="1628775"/>
              <a:chExt cx="1158875" cy="1160463"/>
            </a:xfrm>
          </p:grpSpPr>
          <p:sp>
            <p:nvSpPr>
              <p:cNvPr id="207" name="Oval 332"/>
              <p:cNvSpPr>
                <a:spLocks noChangeArrowheads="1"/>
              </p:cNvSpPr>
              <p:nvPr/>
            </p:nvSpPr>
            <p:spPr bwMode="auto">
              <a:xfrm>
                <a:off x="4168775" y="1628775"/>
                <a:ext cx="1158875" cy="116046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Oval 333"/>
              <p:cNvSpPr>
                <a:spLocks noChangeArrowheads="1"/>
              </p:cNvSpPr>
              <p:nvPr/>
            </p:nvSpPr>
            <p:spPr bwMode="auto">
              <a:xfrm>
                <a:off x="4297363" y="1755775"/>
                <a:ext cx="903288" cy="904875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8" name="Oval 334"/>
            <p:cNvSpPr>
              <a:spLocks noChangeArrowheads="1"/>
            </p:cNvSpPr>
            <p:nvPr/>
          </p:nvSpPr>
          <p:spPr bwMode="auto">
            <a:xfrm>
              <a:off x="928492" y="2387600"/>
              <a:ext cx="1479550" cy="147637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Oval 335"/>
            <p:cNvSpPr>
              <a:spLocks noChangeArrowheads="1"/>
            </p:cNvSpPr>
            <p:nvPr/>
          </p:nvSpPr>
          <p:spPr bwMode="auto">
            <a:xfrm>
              <a:off x="1063429" y="2522538"/>
              <a:ext cx="1209675" cy="1208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1227884" y="2781639"/>
              <a:ext cx="89110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sz="1100" dirty="0">
                <a:solidFill>
                  <a:schemeClr val="bg1"/>
                </a:solidFill>
                <a:latin typeface="Calibri Light" panose="020F0302020204030204" pitchFamily="34" charset="0"/>
                <a:cs typeface="Raleway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92253" y="2818679"/>
              <a:ext cx="1552451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b="1" dirty="0">
                <a:solidFill>
                  <a:schemeClr val="bg1"/>
                </a:solidFill>
                <a:latin typeface="Raleway" panose="020B0604020202020204" charset="0"/>
                <a:cs typeface="Raleway"/>
              </a:endParaRPr>
            </a:p>
            <a:p>
              <a:pPr algn="ctr"/>
              <a:r>
                <a:rPr lang="sr-Latn-RS" sz="1200" dirty="0">
                  <a:solidFill>
                    <a:schemeClr val="bg1"/>
                  </a:solidFill>
                  <a:latin typeface="Raleway" panose="020B0604020202020204" charset="0"/>
                  <a:cs typeface="Raleway"/>
                </a:rPr>
                <a:t>Ne razmišljaj o vremenu</a:t>
              </a:r>
              <a:endParaRPr lang="en-US" sz="1200" dirty="0">
                <a:solidFill>
                  <a:schemeClr val="bg1"/>
                </a:solidFill>
                <a:latin typeface="Raleway" panose="020B0604020202020204" charset="0"/>
                <a:cs typeface="Raleway"/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  <a:latin typeface="Raleway" panose="020B0604020202020204" charset="0"/>
                <a:cs typeface="Raleway"/>
              </a:endParaRPr>
            </a:p>
          </p:txBody>
        </p:sp>
        <p:sp>
          <p:nvSpPr>
            <p:cNvPr id="41" name="Freeform 417"/>
            <p:cNvSpPr>
              <a:spLocks noEditPoints="1"/>
            </p:cNvSpPr>
            <p:nvPr/>
          </p:nvSpPr>
          <p:spPr bwMode="auto">
            <a:xfrm>
              <a:off x="2408042" y="1141215"/>
              <a:ext cx="553780" cy="406395"/>
            </a:xfrm>
            <a:custGeom>
              <a:avLst/>
              <a:gdLst>
                <a:gd name="T0" fmla="*/ 85 w 186"/>
                <a:gd name="T1" fmla="*/ 122 h 152"/>
                <a:gd name="T2" fmla="*/ 80 w 186"/>
                <a:gd name="T3" fmla="*/ 118 h 152"/>
                <a:gd name="T4" fmla="*/ 77 w 186"/>
                <a:gd name="T5" fmla="*/ 119 h 152"/>
                <a:gd name="T6" fmla="*/ 52 w 186"/>
                <a:gd name="T7" fmla="*/ 144 h 152"/>
                <a:gd name="T8" fmla="*/ 51 w 186"/>
                <a:gd name="T9" fmla="*/ 147 h 152"/>
                <a:gd name="T10" fmla="*/ 55 w 186"/>
                <a:gd name="T11" fmla="*/ 152 h 152"/>
                <a:gd name="T12" fmla="*/ 58 w 186"/>
                <a:gd name="T13" fmla="*/ 150 h 152"/>
                <a:gd name="T14" fmla="*/ 83 w 186"/>
                <a:gd name="T15" fmla="*/ 125 h 152"/>
                <a:gd name="T16" fmla="*/ 85 w 186"/>
                <a:gd name="T17" fmla="*/ 122 h 152"/>
                <a:gd name="T18" fmla="*/ 59 w 186"/>
                <a:gd name="T19" fmla="*/ 122 h 152"/>
                <a:gd name="T20" fmla="*/ 55 w 186"/>
                <a:gd name="T21" fmla="*/ 118 h 152"/>
                <a:gd name="T22" fmla="*/ 52 w 186"/>
                <a:gd name="T23" fmla="*/ 119 h 152"/>
                <a:gd name="T24" fmla="*/ 27 w 186"/>
                <a:gd name="T25" fmla="*/ 144 h 152"/>
                <a:gd name="T26" fmla="*/ 26 w 186"/>
                <a:gd name="T27" fmla="*/ 147 h 152"/>
                <a:gd name="T28" fmla="*/ 30 w 186"/>
                <a:gd name="T29" fmla="*/ 152 h 152"/>
                <a:gd name="T30" fmla="*/ 33 w 186"/>
                <a:gd name="T31" fmla="*/ 150 h 152"/>
                <a:gd name="T32" fmla="*/ 58 w 186"/>
                <a:gd name="T33" fmla="*/ 125 h 152"/>
                <a:gd name="T34" fmla="*/ 59 w 186"/>
                <a:gd name="T35" fmla="*/ 122 h 152"/>
                <a:gd name="T36" fmla="*/ 161 w 186"/>
                <a:gd name="T37" fmla="*/ 43 h 152"/>
                <a:gd name="T38" fmla="*/ 161 w 186"/>
                <a:gd name="T39" fmla="*/ 42 h 152"/>
                <a:gd name="T40" fmla="*/ 135 w 186"/>
                <a:gd name="T41" fmla="*/ 17 h 152"/>
                <a:gd name="T42" fmla="*/ 119 w 186"/>
                <a:gd name="T43" fmla="*/ 23 h 152"/>
                <a:gd name="T44" fmla="*/ 76 w 186"/>
                <a:gd name="T45" fmla="*/ 0 h 152"/>
                <a:gd name="T46" fmla="*/ 26 w 186"/>
                <a:gd name="T47" fmla="*/ 43 h 152"/>
                <a:gd name="T48" fmla="*/ 0 w 186"/>
                <a:gd name="T49" fmla="*/ 76 h 152"/>
                <a:gd name="T50" fmla="*/ 34 w 186"/>
                <a:gd name="T51" fmla="*/ 109 h 152"/>
                <a:gd name="T52" fmla="*/ 152 w 186"/>
                <a:gd name="T53" fmla="*/ 109 h 152"/>
                <a:gd name="T54" fmla="*/ 186 w 186"/>
                <a:gd name="T55" fmla="*/ 76 h 152"/>
                <a:gd name="T56" fmla="*/ 161 w 186"/>
                <a:gd name="T57" fmla="*/ 43 h 152"/>
                <a:gd name="T58" fmla="*/ 152 w 186"/>
                <a:gd name="T59" fmla="*/ 101 h 152"/>
                <a:gd name="T60" fmla="*/ 34 w 186"/>
                <a:gd name="T61" fmla="*/ 101 h 152"/>
                <a:gd name="T62" fmla="*/ 9 w 186"/>
                <a:gd name="T63" fmla="*/ 76 h 152"/>
                <a:gd name="T64" fmla="*/ 28 w 186"/>
                <a:gd name="T65" fmla="*/ 51 h 152"/>
                <a:gd name="T66" fmla="*/ 35 w 186"/>
                <a:gd name="T67" fmla="*/ 44 h 152"/>
                <a:gd name="T68" fmla="*/ 76 w 186"/>
                <a:gd name="T69" fmla="*/ 8 h 152"/>
                <a:gd name="T70" fmla="*/ 107 w 186"/>
                <a:gd name="T71" fmla="*/ 23 h 152"/>
                <a:gd name="T72" fmla="*/ 117 w 186"/>
                <a:gd name="T73" fmla="*/ 31 h 152"/>
                <a:gd name="T74" fmla="*/ 119 w 186"/>
                <a:gd name="T75" fmla="*/ 31 h 152"/>
                <a:gd name="T76" fmla="*/ 124 w 186"/>
                <a:gd name="T77" fmla="*/ 29 h 152"/>
                <a:gd name="T78" fmla="*/ 135 w 186"/>
                <a:gd name="T79" fmla="*/ 25 h 152"/>
                <a:gd name="T80" fmla="*/ 152 w 186"/>
                <a:gd name="T81" fmla="*/ 42 h 152"/>
                <a:gd name="T82" fmla="*/ 152 w 186"/>
                <a:gd name="T83" fmla="*/ 43 h 152"/>
                <a:gd name="T84" fmla="*/ 158 w 186"/>
                <a:gd name="T85" fmla="*/ 51 h 152"/>
                <a:gd name="T86" fmla="*/ 177 w 186"/>
                <a:gd name="T87" fmla="*/ 76 h 152"/>
                <a:gd name="T88" fmla="*/ 152 w 186"/>
                <a:gd name="T89" fmla="*/ 101 h 152"/>
                <a:gd name="T90" fmla="*/ 131 w 186"/>
                <a:gd name="T91" fmla="*/ 118 h 152"/>
                <a:gd name="T92" fmla="*/ 128 w 186"/>
                <a:gd name="T93" fmla="*/ 119 h 152"/>
                <a:gd name="T94" fmla="*/ 103 w 186"/>
                <a:gd name="T95" fmla="*/ 144 h 152"/>
                <a:gd name="T96" fmla="*/ 102 w 186"/>
                <a:gd name="T97" fmla="*/ 147 h 152"/>
                <a:gd name="T98" fmla="*/ 106 w 186"/>
                <a:gd name="T99" fmla="*/ 152 h 152"/>
                <a:gd name="T100" fmla="*/ 109 w 186"/>
                <a:gd name="T101" fmla="*/ 150 h 152"/>
                <a:gd name="T102" fmla="*/ 134 w 186"/>
                <a:gd name="T103" fmla="*/ 125 h 152"/>
                <a:gd name="T104" fmla="*/ 135 w 186"/>
                <a:gd name="T105" fmla="*/ 122 h 152"/>
                <a:gd name="T106" fmla="*/ 131 w 186"/>
                <a:gd name="T107" fmla="*/ 118 h 152"/>
                <a:gd name="T108" fmla="*/ 110 w 186"/>
                <a:gd name="T109" fmla="*/ 122 h 152"/>
                <a:gd name="T110" fmla="*/ 106 w 186"/>
                <a:gd name="T111" fmla="*/ 118 h 152"/>
                <a:gd name="T112" fmla="*/ 103 w 186"/>
                <a:gd name="T113" fmla="*/ 119 h 152"/>
                <a:gd name="T114" fmla="*/ 77 w 186"/>
                <a:gd name="T115" fmla="*/ 144 h 152"/>
                <a:gd name="T116" fmla="*/ 76 w 186"/>
                <a:gd name="T117" fmla="*/ 147 h 152"/>
                <a:gd name="T118" fmla="*/ 80 w 186"/>
                <a:gd name="T119" fmla="*/ 152 h 152"/>
                <a:gd name="T120" fmla="*/ 83 w 186"/>
                <a:gd name="T121" fmla="*/ 150 h 152"/>
                <a:gd name="T122" fmla="*/ 109 w 186"/>
                <a:gd name="T123" fmla="*/ 125 h 152"/>
                <a:gd name="T124" fmla="*/ 110 w 186"/>
                <a:gd name="T125" fmla="*/ 12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152">
                  <a:moveTo>
                    <a:pt x="85" y="122"/>
                  </a:moveTo>
                  <a:cubicBezTo>
                    <a:pt x="85" y="120"/>
                    <a:pt x="83" y="118"/>
                    <a:pt x="80" y="118"/>
                  </a:cubicBezTo>
                  <a:cubicBezTo>
                    <a:pt x="79" y="118"/>
                    <a:pt x="78" y="118"/>
                    <a:pt x="77" y="11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51" y="145"/>
                    <a:pt x="51" y="146"/>
                    <a:pt x="51" y="147"/>
                  </a:cubicBezTo>
                  <a:cubicBezTo>
                    <a:pt x="51" y="150"/>
                    <a:pt x="53" y="152"/>
                    <a:pt x="55" y="152"/>
                  </a:cubicBezTo>
                  <a:cubicBezTo>
                    <a:pt x="56" y="152"/>
                    <a:pt x="57" y="151"/>
                    <a:pt x="58" y="150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84" y="124"/>
                    <a:pt x="85" y="123"/>
                    <a:pt x="85" y="122"/>
                  </a:cubicBezTo>
                  <a:close/>
                  <a:moveTo>
                    <a:pt x="59" y="122"/>
                  </a:moveTo>
                  <a:cubicBezTo>
                    <a:pt x="59" y="120"/>
                    <a:pt x="57" y="118"/>
                    <a:pt x="55" y="118"/>
                  </a:cubicBezTo>
                  <a:cubicBezTo>
                    <a:pt x="54" y="118"/>
                    <a:pt x="53" y="118"/>
                    <a:pt x="52" y="119"/>
                  </a:cubicBezTo>
                  <a:cubicBezTo>
                    <a:pt x="27" y="144"/>
                    <a:pt x="27" y="144"/>
                    <a:pt x="27" y="144"/>
                  </a:cubicBezTo>
                  <a:cubicBezTo>
                    <a:pt x="26" y="145"/>
                    <a:pt x="26" y="146"/>
                    <a:pt x="26" y="147"/>
                  </a:cubicBezTo>
                  <a:cubicBezTo>
                    <a:pt x="26" y="150"/>
                    <a:pt x="28" y="152"/>
                    <a:pt x="30" y="152"/>
                  </a:cubicBezTo>
                  <a:cubicBezTo>
                    <a:pt x="31" y="152"/>
                    <a:pt x="32" y="151"/>
                    <a:pt x="33" y="150"/>
                  </a:cubicBezTo>
                  <a:cubicBezTo>
                    <a:pt x="58" y="125"/>
                    <a:pt x="58" y="125"/>
                    <a:pt x="58" y="125"/>
                  </a:cubicBezTo>
                  <a:cubicBezTo>
                    <a:pt x="59" y="124"/>
                    <a:pt x="59" y="123"/>
                    <a:pt x="59" y="122"/>
                  </a:cubicBezTo>
                  <a:close/>
                  <a:moveTo>
                    <a:pt x="161" y="43"/>
                  </a:moveTo>
                  <a:cubicBezTo>
                    <a:pt x="161" y="43"/>
                    <a:pt x="161" y="42"/>
                    <a:pt x="161" y="42"/>
                  </a:cubicBezTo>
                  <a:cubicBezTo>
                    <a:pt x="161" y="28"/>
                    <a:pt x="149" y="17"/>
                    <a:pt x="135" y="17"/>
                  </a:cubicBezTo>
                  <a:cubicBezTo>
                    <a:pt x="129" y="17"/>
                    <a:pt x="123" y="19"/>
                    <a:pt x="119" y="23"/>
                  </a:cubicBezTo>
                  <a:cubicBezTo>
                    <a:pt x="110" y="9"/>
                    <a:pt x="94" y="0"/>
                    <a:pt x="76" y="0"/>
                  </a:cubicBezTo>
                  <a:cubicBezTo>
                    <a:pt x="51" y="0"/>
                    <a:pt x="30" y="18"/>
                    <a:pt x="26" y="43"/>
                  </a:cubicBezTo>
                  <a:cubicBezTo>
                    <a:pt x="11" y="46"/>
                    <a:pt x="0" y="60"/>
                    <a:pt x="0" y="76"/>
                  </a:cubicBezTo>
                  <a:cubicBezTo>
                    <a:pt x="0" y="94"/>
                    <a:pt x="15" y="109"/>
                    <a:pt x="34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71" y="109"/>
                    <a:pt x="186" y="94"/>
                    <a:pt x="186" y="76"/>
                  </a:cubicBezTo>
                  <a:cubicBezTo>
                    <a:pt x="186" y="60"/>
                    <a:pt x="175" y="47"/>
                    <a:pt x="161" y="43"/>
                  </a:cubicBezTo>
                  <a:close/>
                  <a:moveTo>
                    <a:pt x="152" y="101"/>
                  </a:moveTo>
                  <a:cubicBezTo>
                    <a:pt x="34" y="101"/>
                    <a:pt x="34" y="101"/>
                    <a:pt x="34" y="101"/>
                  </a:cubicBezTo>
                  <a:cubicBezTo>
                    <a:pt x="20" y="101"/>
                    <a:pt x="9" y="90"/>
                    <a:pt x="9" y="76"/>
                  </a:cubicBezTo>
                  <a:cubicBezTo>
                    <a:pt x="9" y="64"/>
                    <a:pt x="17" y="54"/>
                    <a:pt x="28" y="51"/>
                  </a:cubicBezTo>
                  <a:cubicBezTo>
                    <a:pt x="32" y="50"/>
                    <a:pt x="34" y="47"/>
                    <a:pt x="35" y="44"/>
                  </a:cubicBezTo>
                  <a:cubicBezTo>
                    <a:pt x="38" y="24"/>
                    <a:pt x="56" y="8"/>
                    <a:pt x="76" y="8"/>
                  </a:cubicBezTo>
                  <a:cubicBezTo>
                    <a:pt x="91" y="8"/>
                    <a:pt x="100" y="11"/>
                    <a:pt x="107" y="23"/>
                  </a:cubicBezTo>
                  <a:cubicBezTo>
                    <a:pt x="109" y="25"/>
                    <a:pt x="115" y="31"/>
                    <a:pt x="117" y="31"/>
                  </a:cubicBezTo>
                  <a:cubicBezTo>
                    <a:pt x="118" y="31"/>
                    <a:pt x="119" y="31"/>
                    <a:pt x="119" y="31"/>
                  </a:cubicBezTo>
                  <a:cubicBezTo>
                    <a:pt x="121" y="31"/>
                    <a:pt x="123" y="31"/>
                    <a:pt x="124" y="29"/>
                  </a:cubicBezTo>
                  <a:cubicBezTo>
                    <a:pt x="127" y="26"/>
                    <a:pt x="131" y="25"/>
                    <a:pt x="135" y="25"/>
                  </a:cubicBezTo>
                  <a:cubicBezTo>
                    <a:pt x="145" y="25"/>
                    <a:pt x="152" y="33"/>
                    <a:pt x="152" y="42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2" y="47"/>
                    <a:pt x="155" y="50"/>
                    <a:pt x="158" y="51"/>
                  </a:cubicBezTo>
                  <a:cubicBezTo>
                    <a:pt x="170" y="54"/>
                    <a:pt x="177" y="64"/>
                    <a:pt x="177" y="76"/>
                  </a:cubicBezTo>
                  <a:cubicBezTo>
                    <a:pt x="177" y="90"/>
                    <a:pt x="166" y="101"/>
                    <a:pt x="152" y="101"/>
                  </a:cubicBezTo>
                  <a:close/>
                  <a:moveTo>
                    <a:pt x="131" y="118"/>
                  </a:moveTo>
                  <a:cubicBezTo>
                    <a:pt x="130" y="118"/>
                    <a:pt x="129" y="118"/>
                    <a:pt x="128" y="119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102" y="145"/>
                    <a:pt x="102" y="146"/>
                    <a:pt x="102" y="147"/>
                  </a:cubicBezTo>
                  <a:cubicBezTo>
                    <a:pt x="102" y="150"/>
                    <a:pt x="103" y="152"/>
                    <a:pt x="106" y="152"/>
                  </a:cubicBezTo>
                  <a:cubicBezTo>
                    <a:pt x="107" y="152"/>
                    <a:pt x="108" y="151"/>
                    <a:pt x="109" y="150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5" y="124"/>
                    <a:pt x="135" y="123"/>
                    <a:pt x="135" y="122"/>
                  </a:cubicBezTo>
                  <a:cubicBezTo>
                    <a:pt x="135" y="120"/>
                    <a:pt x="133" y="118"/>
                    <a:pt x="131" y="118"/>
                  </a:cubicBezTo>
                  <a:close/>
                  <a:moveTo>
                    <a:pt x="110" y="122"/>
                  </a:moveTo>
                  <a:cubicBezTo>
                    <a:pt x="110" y="120"/>
                    <a:pt x="108" y="118"/>
                    <a:pt x="106" y="118"/>
                  </a:cubicBezTo>
                  <a:cubicBezTo>
                    <a:pt x="105" y="118"/>
                    <a:pt x="104" y="118"/>
                    <a:pt x="103" y="119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7" y="145"/>
                    <a:pt x="76" y="146"/>
                    <a:pt x="76" y="147"/>
                  </a:cubicBezTo>
                  <a:cubicBezTo>
                    <a:pt x="76" y="150"/>
                    <a:pt x="78" y="152"/>
                    <a:pt x="80" y="152"/>
                  </a:cubicBezTo>
                  <a:cubicBezTo>
                    <a:pt x="82" y="152"/>
                    <a:pt x="83" y="151"/>
                    <a:pt x="83" y="150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10" y="124"/>
                    <a:pt x="110" y="123"/>
                    <a:pt x="110" y="1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DarkSky</a:t>
            </a:r>
            <a:endParaRPr lang="en-US" dirty="0"/>
          </a:p>
        </p:txBody>
      </p:sp>
      <p:sp>
        <p:nvSpPr>
          <p:cNvPr id="44" name="Oval 43"/>
          <p:cNvSpPr>
            <a:spLocks noChangeAspect="1"/>
          </p:cNvSpPr>
          <p:nvPr/>
        </p:nvSpPr>
        <p:spPr>
          <a:xfrm>
            <a:off x="4239113" y="3029066"/>
            <a:ext cx="924566" cy="924566"/>
          </a:xfrm>
          <a:prstGeom prst="ellipse">
            <a:avLst/>
          </a:prstGeom>
          <a:noFill/>
          <a:ln w="12700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239113" y="4030449"/>
            <a:ext cx="1062895" cy="2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051" b="1" dirty="0">
                <a:latin typeface="Raleway" panose="020B0003030101060003" pitchFamily="34" charset="0"/>
              </a:rPr>
              <a:t>SUNČANO</a:t>
            </a:r>
            <a:endParaRPr lang="en-US" sz="1051" b="1" dirty="0">
              <a:latin typeface="Raleway" panose="020B0003030101060003" pitchFamily="34" charset="0"/>
            </a:endParaRPr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5452885" y="3065026"/>
            <a:ext cx="863592" cy="863592"/>
          </a:xfrm>
          <a:prstGeom prst="ellipse">
            <a:avLst/>
          </a:prstGeom>
          <a:noFill/>
          <a:ln w="127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353235" y="3997598"/>
            <a:ext cx="1062895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051" b="1" dirty="0">
                <a:latin typeface="Raleway" panose="020B0003030101060003" pitchFamily="34" charset="0"/>
                <a:ea typeface="Roboto Light" panose="02000000000000000000" pitchFamily="2" charset="0"/>
              </a:rPr>
              <a:t>POVREMENE PADAVINE</a:t>
            </a:r>
            <a:endParaRPr lang="en-US" sz="500" b="1" dirty="0">
              <a:latin typeface="Raleway" panose="020B0003030101060003" pitchFamily="34" charset="0"/>
              <a:ea typeface="Roboto Light" panose="02000000000000000000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991672" y="990333"/>
            <a:ext cx="2866327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00" dirty="0">
              <a:solidFill>
                <a:schemeClr val="accent2"/>
              </a:solidFill>
              <a:latin typeface="Raleway" panose="020B0003030101060003" pitchFamily="34" charset="0"/>
            </a:endParaRPr>
          </a:p>
          <a:p>
            <a:r>
              <a:rPr lang="sr-Latn-RS" sz="3200" b="1" dirty="0">
                <a:latin typeface="Raleway" panose="020B0003030101060003" pitchFamily="34" charset="0"/>
              </a:rPr>
              <a:t>VREMENSKA</a:t>
            </a:r>
          </a:p>
          <a:p>
            <a:r>
              <a:rPr lang="sr-Latn-RS" sz="3200" b="1" dirty="0">
                <a:latin typeface="Raleway" panose="020B0003030101060003" pitchFamily="34" charset="0"/>
              </a:rPr>
              <a:t>PROGNOZA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42045" y="2282761"/>
            <a:ext cx="2700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solidFill>
                  <a:schemeClr val="bg1">
                    <a:lumMod val="65000"/>
                  </a:schemeClr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Uvek sa Vama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Calibri Light" panose="020F0302020204030204" pitchFamily="34" charset="0"/>
              <a:ea typeface="Roboto Light" panose="02000000000000000000" pitchFamily="2" charset="0"/>
            </a:endParaRPr>
          </a:p>
        </p:txBody>
      </p:sp>
      <p:sp>
        <p:nvSpPr>
          <p:cNvPr id="42" name="Rectangle: Rounded Corners 41"/>
          <p:cNvSpPr/>
          <p:nvPr/>
        </p:nvSpPr>
        <p:spPr>
          <a:xfrm>
            <a:off x="238929" y="4434752"/>
            <a:ext cx="1661959" cy="65101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 403"/>
          <p:cNvSpPr>
            <a:spLocks noEditPoints="1"/>
          </p:cNvSpPr>
          <p:nvPr/>
        </p:nvSpPr>
        <p:spPr bwMode="auto">
          <a:xfrm>
            <a:off x="4559745" y="3358861"/>
            <a:ext cx="285180" cy="285180"/>
          </a:xfrm>
          <a:custGeom>
            <a:avLst/>
            <a:gdLst>
              <a:gd name="T0" fmla="*/ 30 w 186"/>
              <a:gd name="T1" fmla="*/ 89 h 186"/>
              <a:gd name="T2" fmla="*/ 0 w 186"/>
              <a:gd name="T3" fmla="*/ 93 h 186"/>
              <a:gd name="T4" fmla="*/ 30 w 186"/>
              <a:gd name="T5" fmla="*/ 97 h 186"/>
              <a:gd name="T6" fmla="*/ 45 w 186"/>
              <a:gd name="T7" fmla="*/ 51 h 186"/>
              <a:gd name="T8" fmla="*/ 51 w 186"/>
              <a:gd name="T9" fmla="*/ 46 h 186"/>
              <a:gd name="T10" fmla="*/ 27 w 186"/>
              <a:gd name="T11" fmla="*/ 28 h 186"/>
              <a:gd name="T12" fmla="*/ 45 w 186"/>
              <a:gd name="T13" fmla="*/ 51 h 186"/>
              <a:gd name="T14" fmla="*/ 159 w 186"/>
              <a:gd name="T15" fmla="*/ 34 h 186"/>
              <a:gd name="T16" fmla="*/ 153 w 186"/>
              <a:gd name="T17" fmla="*/ 28 h 186"/>
              <a:gd name="T18" fmla="*/ 135 w 186"/>
              <a:gd name="T19" fmla="*/ 51 h 186"/>
              <a:gd name="T20" fmla="*/ 45 w 186"/>
              <a:gd name="T21" fmla="*/ 135 h 186"/>
              <a:gd name="T22" fmla="*/ 27 w 186"/>
              <a:gd name="T23" fmla="*/ 159 h 186"/>
              <a:gd name="T24" fmla="*/ 51 w 186"/>
              <a:gd name="T25" fmla="*/ 141 h 186"/>
              <a:gd name="T26" fmla="*/ 45 w 186"/>
              <a:gd name="T27" fmla="*/ 135 h 186"/>
              <a:gd name="T28" fmla="*/ 97 w 186"/>
              <a:gd name="T29" fmla="*/ 30 h 186"/>
              <a:gd name="T30" fmla="*/ 93 w 186"/>
              <a:gd name="T31" fmla="*/ 0 h 186"/>
              <a:gd name="T32" fmla="*/ 89 w 186"/>
              <a:gd name="T33" fmla="*/ 30 h 186"/>
              <a:gd name="T34" fmla="*/ 182 w 186"/>
              <a:gd name="T35" fmla="*/ 89 h 186"/>
              <a:gd name="T36" fmla="*/ 152 w 186"/>
              <a:gd name="T37" fmla="*/ 93 h 186"/>
              <a:gd name="T38" fmla="*/ 182 w 186"/>
              <a:gd name="T39" fmla="*/ 97 h 186"/>
              <a:gd name="T40" fmla="*/ 182 w 186"/>
              <a:gd name="T41" fmla="*/ 89 h 186"/>
              <a:gd name="T42" fmla="*/ 135 w 186"/>
              <a:gd name="T43" fmla="*/ 135 h 186"/>
              <a:gd name="T44" fmla="*/ 153 w 186"/>
              <a:gd name="T45" fmla="*/ 159 h 186"/>
              <a:gd name="T46" fmla="*/ 159 w 186"/>
              <a:gd name="T47" fmla="*/ 153 h 186"/>
              <a:gd name="T48" fmla="*/ 93 w 186"/>
              <a:gd name="T49" fmla="*/ 43 h 186"/>
              <a:gd name="T50" fmla="*/ 93 w 186"/>
              <a:gd name="T51" fmla="*/ 144 h 186"/>
              <a:gd name="T52" fmla="*/ 93 w 186"/>
              <a:gd name="T53" fmla="*/ 43 h 186"/>
              <a:gd name="T54" fmla="*/ 51 w 186"/>
              <a:gd name="T55" fmla="*/ 93 h 186"/>
              <a:gd name="T56" fmla="*/ 135 w 186"/>
              <a:gd name="T57" fmla="*/ 93 h 186"/>
              <a:gd name="T58" fmla="*/ 93 w 186"/>
              <a:gd name="T59" fmla="*/ 152 h 186"/>
              <a:gd name="T60" fmla="*/ 89 w 186"/>
              <a:gd name="T61" fmla="*/ 182 h 186"/>
              <a:gd name="T62" fmla="*/ 97 w 186"/>
              <a:gd name="T63" fmla="*/ 182 h 186"/>
              <a:gd name="T64" fmla="*/ 93 w 186"/>
              <a:gd name="T65" fmla="*/ 152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86" h="186">
                <a:moveTo>
                  <a:pt x="34" y="93"/>
                </a:moveTo>
                <a:cubicBezTo>
                  <a:pt x="34" y="91"/>
                  <a:pt x="32" y="89"/>
                  <a:pt x="30" y="89"/>
                </a:cubicBezTo>
                <a:cubicBezTo>
                  <a:pt x="4" y="89"/>
                  <a:pt x="4" y="89"/>
                  <a:pt x="4" y="89"/>
                </a:cubicBezTo>
                <a:cubicBezTo>
                  <a:pt x="2" y="89"/>
                  <a:pt x="0" y="91"/>
                  <a:pt x="0" y="93"/>
                </a:cubicBezTo>
                <a:cubicBezTo>
                  <a:pt x="0" y="96"/>
                  <a:pt x="2" y="97"/>
                  <a:pt x="4" y="97"/>
                </a:cubicBezTo>
                <a:cubicBezTo>
                  <a:pt x="30" y="97"/>
                  <a:pt x="30" y="97"/>
                  <a:pt x="30" y="97"/>
                </a:cubicBezTo>
                <a:cubicBezTo>
                  <a:pt x="32" y="97"/>
                  <a:pt x="34" y="96"/>
                  <a:pt x="34" y="93"/>
                </a:cubicBezTo>
                <a:close/>
                <a:moveTo>
                  <a:pt x="45" y="51"/>
                </a:moveTo>
                <a:cubicBezTo>
                  <a:pt x="47" y="53"/>
                  <a:pt x="50" y="53"/>
                  <a:pt x="51" y="51"/>
                </a:cubicBezTo>
                <a:cubicBezTo>
                  <a:pt x="53" y="50"/>
                  <a:pt x="53" y="47"/>
                  <a:pt x="51" y="46"/>
                </a:cubicBezTo>
                <a:cubicBezTo>
                  <a:pt x="33" y="28"/>
                  <a:pt x="33" y="28"/>
                  <a:pt x="33" y="28"/>
                </a:cubicBezTo>
                <a:cubicBezTo>
                  <a:pt x="32" y="26"/>
                  <a:pt x="29" y="26"/>
                  <a:pt x="27" y="28"/>
                </a:cubicBezTo>
                <a:cubicBezTo>
                  <a:pt x="26" y="29"/>
                  <a:pt x="26" y="32"/>
                  <a:pt x="27" y="34"/>
                </a:cubicBezTo>
                <a:lnTo>
                  <a:pt x="45" y="51"/>
                </a:lnTo>
                <a:close/>
                <a:moveTo>
                  <a:pt x="141" y="51"/>
                </a:moveTo>
                <a:cubicBezTo>
                  <a:pt x="159" y="34"/>
                  <a:pt x="159" y="34"/>
                  <a:pt x="159" y="34"/>
                </a:cubicBezTo>
                <a:cubicBezTo>
                  <a:pt x="160" y="32"/>
                  <a:pt x="160" y="29"/>
                  <a:pt x="159" y="28"/>
                </a:cubicBezTo>
                <a:cubicBezTo>
                  <a:pt x="157" y="26"/>
                  <a:pt x="154" y="26"/>
                  <a:pt x="153" y="28"/>
                </a:cubicBezTo>
                <a:cubicBezTo>
                  <a:pt x="135" y="46"/>
                  <a:pt x="135" y="46"/>
                  <a:pt x="135" y="46"/>
                </a:cubicBezTo>
                <a:cubicBezTo>
                  <a:pt x="133" y="47"/>
                  <a:pt x="133" y="50"/>
                  <a:pt x="135" y="51"/>
                </a:cubicBezTo>
                <a:cubicBezTo>
                  <a:pt x="136" y="53"/>
                  <a:pt x="139" y="53"/>
                  <a:pt x="141" y="51"/>
                </a:cubicBezTo>
                <a:close/>
                <a:moveTo>
                  <a:pt x="45" y="135"/>
                </a:moveTo>
                <a:cubicBezTo>
                  <a:pt x="27" y="153"/>
                  <a:pt x="27" y="153"/>
                  <a:pt x="27" y="153"/>
                </a:cubicBezTo>
                <a:cubicBezTo>
                  <a:pt x="26" y="155"/>
                  <a:pt x="26" y="157"/>
                  <a:pt x="27" y="159"/>
                </a:cubicBezTo>
                <a:cubicBezTo>
                  <a:pt x="29" y="161"/>
                  <a:pt x="32" y="161"/>
                  <a:pt x="33" y="159"/>
                </a:cubicBezTo>
                <a:cubicBezTo>
                  <a:pt x="51" y="141"/>
                  <a:pt x="51" y="141"/>
                  <a:pt x="51" y="141"/>
                </a:cubicBezTo>
                <a:cubicBezTo>
                  <a:pt x="53" y="139"/>
                  <a:pt x="53" y="137"/>
                  <a:pt x="51" y="135"/>
                </a:cubicBezTo>
                <a:cubicBezTo>
                  <a:pt x="50" y="133"/>
                  <a:pt x="47" y="133"/>
                  <a:pt x="45" y="135"/>
                </a:cubicBezTo>
                <a:close/>
                <a:moveTo>
                  <a:pt x="93" y="34"/>
                </a:moveTo>
                <a:cubicBezTo>
                  <a:pt x="95" y="34"/>
                  <a:pt x="97" y="32"/>
                  <a:pt x="97" y="30"/>
                </a:cubicBezTo>
                <a:cubicBezTo>
                  <a:pt x="97" y="5"/>
                  <a:pt x="97" y="5"/>
                  <a:pt x="97" y="5"/>
                </a:cubicBezTo>
                <a:cubicBezTo>
                  <a:pt x="97" y="2"/>
                  <a:pt x="95" y="0"/>
                  <a:pt x="93" y="0"/>
                </a:cubicBezTo>
                <a:cubicBezTo>
                  <a:pt x="91" y="0"/>
                  <a:pt x="89" y="2"/>
                  <a:pt x="89" y="5"/>
                </a:cubicBezTo>
                <a:cubicBezTo>
                  <a:pt x="89" y="30"/>
                  <a:pt x="89" y="30"/>
                  <a:pt x="89" y="30"/>
                </a:cubicBezTo>
                <a:cubicBezTo>
                  <a:pt x="89" y="32"/>
                  <a:pt x="91" y="34"/>
                  <a:pt x="93" y="34"/>
                </a:cubicBezTo>
                <a:close/>
                <a:moveTo>
                  <a:pt x="182" y="89"/>
                </a:moveTo>
                <a:cubicBezTo>
                  <a:pt x="156" y="89"/>
                  <a:pt x="156" y="89"/>
                  <a:pt x="156" y="89"/>
                </a:cubicBezTo>
                <a:cubicBezTo>
                  <a:pt x="154" y="89"/>
                  <a:pt x="152" y="91"/>
                  <a:pt x="152" y="93"/>
                </a:cubicBezTo>
                <a:cubicBezTo>
                  <a:pt x="152" y="96"/>
                  <a:pt x="154" y="97"/>
                  <a:pt x="156" y="97"/>
                </a:cubicBezTo>
                <a:cubicBezTo>
                  <a:pt x="182" y="97"/>
                  <a:pt x="182" y="97"/>
                  <a:pt x="182" y="97"/>
                </a:cubicBezTo>
                <a:cubicBezTo>
                  <a:pt x="184" y="97"/>
                  <a:pt x="186" y="96"/>
                  <a:pt x="186" y="93"/>
                </a:cubicBezTo>
                <a:cubicBezTo>
                  <a:pt x="186" y="91"/>
                  <a:pt x="184" y="89"/>
                  <a:pt x="182" y="89"/>
                </a:cubicBezTo>
                <a:close/>
                <a:moveTo>
                  <a:pt x="141" y="135"/>
                </a:moveTo>
                <a:cubicBezTo>
                  <a:pt x="139" y="133"/>
                  <a:pt x="136" y="133"/>
                  <a:pt x="135" y="135"/>
                </a:cubicBezTo>
                <a:cubicBezTo>
                  <a:pt x="133" y="137"/>
                  <a:pt x="133" y="139"/>
                  <a:pt x="135" y="141"/>
                </a:cubicBezTo>
                <a:cubicBezTo>
                  <a:pt x="153" y="159"/>
                  <a:pt x="153" y="159"/>
                  <a:pt x="153" y="159"/>
                </a:cubicBezTo>
                <a:cubicBezTo>
                  <a:pt x="154" y="161"/>
                  <a:pt x="157" y="161"/>
                  <a:pt x="159" y="159"/>
                </a:cubicBezTo>
                <a:cubicBezTo>
                  <a:pt x="160" y="157"/>
                  <a:pt x="160" y="155"/>
                  <a:pt x="159" y="153"/>
                </a:cubicBezTo>
                <a:lnTo>
                  <a:pt x="141" y="135"/>
                </a:lnTo>
                <a:close/>
                <a:moveTo>
                  <a:pt x="93" y="43"/>
                </a:moveTo>
                <a:cubicBezTo>
                  <a:pt x="65" y="43"/>
                  <a:pt x="42" y="65"/>
                  <a:pt x="42" y="93"/>
                </a:cubicBezTo>
                <a:cubicBezTo>
                  <a:pt x="42" y="121"/>
                  <a:pt x="65" y="144"/>
                  <a:pt x="93" y="144"/>
                </a:cubicBezTo>
                <a:cubicBezTo>
                  <a:pt x="121" y="144"/>
                  <a:pt x="144" y="121"/>
                  <a:pt x="144" y="93"/>
                </a:cubicBezTo>
                <a:cubicBezTo>
                  <a:pt x="144" y="65"/>
                  <a:pt x="121" y="43"/>
                  <a:pt x="93" y="43"/>
                </a:cubicBezTo>
                <a:close/>
                <a:moveTo>
                  <a:pt x="93" y="135"/>
                </a:moveTo>
                <a:cubicBezTo>
                  <a:pt x="70" y="135"/>
                  <a:pt x="51" y="117"/>
                  <a:pt x="51" y="93"/>
                </a:cubicBezTo>
                <a:cubicBezTo>
                  <a:pt x="51" y="70"/>
                  <a:pt x="70" y="51"/>
                  <a:pt x="93" y="51"/>
                </a:cubicBezTo>
                <a:cubicBezTo>
                  <a:pt x="116" y="51"/>
                  <a:pt x="135" y="70"/>
                  <a:pt x="135" y="93"/>
                </a:cubicBezTo>
                <a:cubicBezTo>
                  <a:pt x="135" y="117"/>
                  <a:pt x="116" y="135"/>
                  <a:pt x="93" y="135"/>
                </a:cubicBezTo>
                <a:close/>
                <a:moveTo>
                  <a:pt x="93" y="152"/>
                </a:moveTo>
                <a:cubicBezTo>
                  <a:pt x="91" y="152"/>
                  <a:pt x="89" y="154"/>
                  <a:pt x="89" y="157"/>
                </a:cubicBezTo>
                <a:cubicBezTo>
                  <a:pt x="89" y="182"/>
                  <a:pt x="89" y="182"/>
                  <a:pt x="89" y="182"/>
                </a:cubicBezTo>
                <a:cubicBezTo>
                  <a:pt x="89" y="184"/>
                  <a:pt x="91" y="186"/>
                  <a:pt x="93" y="186"/>
                </a:cubicBezTo>
                <a:cubicBezTo>
                  <a:pt x="95" y="186"/>
                  <a:pt x="97" y="184"/>
                  <a:pt x="97" y="182"/>
                </a:cubicBezTo>
                <a:cubicBezTo>
                  <a:pt x="97" y="157"/>
                  <a:pt x="97" y="157"/>
                  <a:pt x="97" y="157"/>
                </a:cubicBezTo>
                <a:cubicBezTo>
                  <a:pt x="97" y="154"/>
                  <a:pt x="95" y="152"/>
                  <a:pt x="93" y="15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sp>
        <p:nvSpPr>
          <p:cNvPr id="52" name="Freeform 420"/>
          <p:cNvSpPr>
            <a:spLocks noEditPoints="1"/>
          </p:cNvSpPr>
          <p:nvPr/>
        </p:nvSpPr>
        <p:spPr bwMode="auto">
          <a:xfrm>
            <a:off x="5742091" y="3355074"/>
            <a:ext cx="285180" cy="283499"/>
          </a:xfrm>
          <a:custGeom>
            <a:avLst/>
            <a:gdLst>
              <a:gd name="T0" fmla="*/ 102 w 186"/>
              <a:gd name="T1" fmla="*/ 131 h 185"/>
              <a:gd name="T2" fmla="*/ 97 w 186"/>
              <a:gd name="T3" fmla="*/ 126 h 185"/>
              <a:gd name="T4" fmla="*/ 94 w 186"/>
              <a:gd name="T5" fmla="*/ 128 h 185"/>
              <a:gd name="T6" fmla="*/ 69 w 186"/>
              <a:gd name="T7" fmla="*/ 153 h 185"/>
              <a:gd name="T8" fmla="*/ 68 w 186"/>
              <a:gd name="T9" fmla="*/ 156 h 185"/>
              <a:gd name="T10" fmla="*/ 72 w 186"/>
              <a:gd name="T11" fmla="*/ 160 h 185"/>
              <a:gd name="T12" fmla="*/ 87 w 186"/>
              <a:gd name="T13" fmla="*/ 160 h 185"/>
              <a:gd name="T14" fmla="*/ 69 w 186"/>
              <a:gd name="T15" fmla="*/ 178 h 185"/>
              <a:gd name="T16" fmla="*/ 68 w 186"/>
              <a:gd name="T17" fmla="*/ 181 h 185"/>
              <a:gd name="T18" fmla="*/ 72 w 186"/>
              <a:gd name="T19" fmla="*/ 185 h 185"/>
              <a:gd name="T20" fmla="*/ 75 w 186"/>
              <a:gd name="T21" fmla="*/ 184 h 185"/>
              <a:gd name="T22" fmla="*/ 100 w 186"/>
              <a:gd name="T23" fmla="*/ 159 h 185"/>
              <a:gd name="T24" fmla="*/ 102 w 186"/>
              <a:gd name="T25" fmla="*/ 156 h 185"/>
              <a:gd name="T26" fmla="*/ 97 w 186"/>
              <a:gd name="T27" fmla="*/ 152 h 185"/>
              <a:gd name="T28" fmla="*/ 97 w 186"/>
              <a:gd name="T29" fmla="*/ 152 h 185"/>
              <a:gd name="T30" fmla="*/ 82 w 186"/>
              <a:gd name="T31" fmla="*/ 152 h 185"/>
              <a:gd name="T32" fmla="*/ 100 w 186"/>
              <a:gd name="T33" fmla="*/ 134 h 185"/>
              <a:gd name="T34" fmla="*/ 102 w 186"/>
              <a:gd name="T35" fmla="*/ 131 h 185"/>
              <a:gd name="T36" fmla="*/ 55 w 186"/>
              <a:gd name="T37" fmla="*/ 135 h 185"/>
              <a:gd name="T38" fmla="*/ 52 w 186"/>
              <a:gd name="T39" fmla="*/ 136 h 185"/>
              <a:gd name="T40" fmla="*/ 27 w 186"/>
              <a:gd name="T41" fmla="*/ 161 h 185"/>
              <a:gd name="T42" fmla="*/ 26 w 186"/>
              <a:gd name="T43" fmla="*/ 164 h 185"/>
              <a:gd name="T44" fmla="*/ 30 w 186"/>
              <a:gd name="T45" fmla="*/ 169 h 185"/>
              <a:gd name="T46" fmla="*/ 33 w 186"/>
              <a:gd name="T47" fmla="*/ 167 h 185"/>
              <a:gd name="T48" fmla="*/ 58 w 186"/>
              <a:gd name="T49" fmla="*/ 142 h 185"/>
              <a:gd name="T50" fmla="*/ 59 w 186"/>
              <a:gd name="T51" fmla="*/ 139 h 185"/>
              <a:gd name="T52" fmla="*/ 55 w 186"/>
              <a:gd name="T53" fmla="*/ 135 h 185"/>
              <a:gd name="T54" fmla="*/ 161 w 186"/>
              <a:gd name="T55" fmla="*/ 43 h 185"/>
              <a:gd name="T56" fmla="*/ 161 w 186"/>
              <a:gd name="T57" fmla="*/ 42 h 185"/>
              <a:gd name="T58" fmla="*/ 135 w 186"/>
              <a:gd name="T59" fmla="*/ 17 h 185"/>
              <a:gd name="T60" fmla="*/ 119 w 186"/>
              <a:gd name="T61" fmla="*/ 23 h 185"/>
              <a:gd name="T62" fmla="*/ 76 w 186"/>
              <a:gd name="T63" fmla="*/ 0 h 185"/>
              <a:gd name="T64" fmla="*/ 26 w 186"/>
              <a:gd name="T65" fmla="*/ 43 h 185"/>
              <a:gd name="T66" fmla="*/ 0 w 186"/>
              <a:gd name="T67" fmla="*/ 76 h 185"/>
              <a:gd name="T68" fmla="*/ 34 w 186"/>
              <a:gd name="T69" fmla="*/ 109 h 185"/>
              <a:gd name="T70" fmla="*/ 152 w 186"/>
              <a:gd name="T71" fmla="*/ 109 h 185"/>
              <a:gd name="T72" fmla="*/ 186 w 186"/>
              <a:gd name="T73" fmla="*/ 76 h 185"/>
              <a:gd name="T74" fmla="*/ 161 w 186"/>
              <a:gd name="T75" fmla="*/ 43 h 185"/>
              <a:gd name="T76" fmla="*/ 152 w 186"/>
              <a:gd name="T77" fmla="*/ 101 h 185"/>
              <a:gd name="T78" fmla="*/ 34 w 186"/>
              <a:gd name="T79" fmla="*/ 101 h 185"/>
              <a:gd name="T80" fmla="*/ 9 w 186"/>
              <a:gd name="T81" fmla="*/ 76 h 185"/>
              <a:gd name="T82" fmla="*/ 28 w 186"/>
              <a:gd name="T83" fmla="*/ 51 h 185"/>
              <a:gd name="T84" fmla="*/ 35 w 186"/>
              <a:gd name="T85" fmla="*/ 44 h 185"/>
              <a:gd name="T86" fmla="*/ 76 w 186"/>
              <a:gd name="T87" fmla="*/ 8 h 185"/>
              <a:gd name="T88" fmla="*/ 107 w 186"/>
              <a:gd name="T89" fmla="*/ 23 h 185"/>
              <a:gd name="T90" fmla="*/ 118 w 186"/>
              <a:gd name="T91" fmla="*/ 31 h 185"/>
              <a:gd name="T92" fmla="*/ 119 w 186"/>
              <a:gd name="T93" fmla="*/ 31 h 185"/>
              <a:gd name="T94" fmla="*/ 124 w 186"/>
              <a:gd name="T95" fmla="*/ 29 h 185"/>
              <a:gd name="T96" fmla="*/ 135 w 186"/>
              <a:gd name="T97" fmla="*/ 25 h 185"/>
              <a:gd name="T98" fmla="*/ 152 w 186"/>
              <a:gd name="T99" fmla="*/ 42 h 185"/>
              <a:gd name="T100" fmla="*/ 152 w 186"/>
              <a:gd name="T101" fmla="*/ 43 h 185"/>
              <a:gd name="T102" fmla="*/ 159 w 186"/>
              <a:gd name="T103" fmla="*/ 51 h 185"/>
              <a:gd name="T104" fmla="*/ 178 w 186"/>
              <a:gd name="T105" fmla="*/ 76 h 185"/>
              <a:gd name="T106" fmla="*/ 152 w 186"/>
              <a:gd name="T107" fmla="*/ 101 h 185"/>
              <a:gd name="T108" fmla="*/ 144 w 186"/>
              <a:gd name="T109" fmla="*/ 135 h 185"/>
              <a:gd name="T110" fmla="*/ 141 w 186"/>
              <a:gd name="T111" fmla="*/ 136 h 185"/>
              <a:gd name="T112" fmla="*/ 116 w 186"/>
              <a:gd name="T113" fmla="*/ 161 h 185"/>
              <a:gd name="T114" fmla="*/ 114 w 186"/>
              <a:gd name="T115" fmla="*/ 164 h 185"/>
              <a:gd name="T116" fmla="*/ 119 w 186"/>
              <a:gd name="T117" fmla="*/ 169 h 185"/>
              <a:gd name="T118" fmla="*/ 122 w 186"/>
              <a:gd name="T119" fmla="*/ 167 h 185"/>
              <a:gd name="T120" fmla="*/ 147 w 186"/>
              <a:gd name="T121" fmla="*/ 142 h 185"/>
              <a:gd name="T122" fmla="*/ 148 w 186"/>
              <a:gd name="T123" fmla="*/ 139 h 185"/>
              <a:gd name="T124" fmla="*/ 144 w 186"/>
              <a:gd name="T125" fmla="*/ 135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86" h="185">
                <a:moveTo>
                  <a:pt x="102" y="131"/>
                </a:moveTo>
                <a:cubicBezTo>
                  <a:pt x="102" y="128"/>
                  <a:pt x="100" y="126"/>
                  <a:pt x="97" y="126"/>
                </a:cubicBezTo>
                <a:cubicBezTo>
                  <a:pt x="96" y="126"/>
                  <a:pt x="95" y="127"/>
                  <a:pt x="94" y="128"/>
                </a:cubicBezTo>
                <a:cubicBezTo>
                  <a:pt x="69" y="153"/>
                  <a:pt x="69" y="153"/>
                  <a:pt x="69" y="153"/>
                </a:cubicBezTo>
                <a:cubicBezTo>
                  <a:pt x="68" y="154"/>
                  <a:pt x="68" y="155"/>
                  <a:pt x="68" y="156"/>
                </a:cubicBezTo>
                <a:cubicBezTo>
                  <a:pt x="68" y="158"/>
                  <a:pt x="70" y="160"/>
                  <a:pt x="72" y="160"/>
                </a:cubicBezTo>
                <a:cubicBezTo>
                  <a:pt x="87" y="160"/>
                  <a:pt x="87" y="160"/>
                  <a:pt x="87" y="160"/>
                </a:cubicBezTo>
                <a:cubicBezTo>
                  <a:pt x="69" y="178"/>
                  <a:pt x="69" y="178"/>
                  <a:pt x="69" y="178"/>
                </a:cubicBezTo>
                <a:cubicBezTo>
                  <a:pt x="68" y="179"/>
                  <a:pt x="68" y="180"/>
                  <a:pt x="68" y="181"/>
                </a:cubicBezTo>
                <a:cubicBezTo>
                  <a:pt x="68" y="184"/>
                  <a:pt x="70" y="185"/>
                  <a:pt x="72" y="185"/>
                </a:cubicBezTo>
                <a:cubicBezTo>
                  <a:pt x="73" y="185"/>
                  <a:pt x="74" y="185"/>
                  <a:pt x="75" y="184"/>
                </a:cubicBezTo>
                <a:cubicBezTo>
                  <a:pt x="100" y="159"/>
                  <a:pt x="100" y="159"/>
                  <a:pt x="100" y="159"/>
                </a:cubicBezTo>
                <a:cubicBezTo>
                  <a:pt x="101" y="158"/>
                  <a:pt x="102" y="157"/>
                  <a:pt x="102" y="156"/>
                </a:cubicBezTo>
                <a:cubicBezTo>
                  <a:pt x="102" y="154"/>
                  <a:pt x="100" y="152"/>
                  <a:pt x="97" y="152"/>
                </a:cubicBezTo>
                <a:cubicBezTo>
                  <a:pt x="97" y="152"/>
                  <a:pt x="97" y="152"/>
                  <a:pt x="97" y="152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100" y="134"/>
                  <a:pt x="100" y="134"/>
                  <a:pt x="100" y="134"/>
                </a:cubicBezTo>
                <a:cubicBezTo>
                  <a:pt x="101" y="133"/>
                  <a:pt x="102" y="132"/>
                  <a:pt x="102" y="131"/>
                </a:cubicBezTo>
                <a:close/>
                <a:moveTo>
                  <a:pt x="55" y="135"/>
                </a:moveTo>
                <a:cubicBezTo>
                  <a:pt x="54" y="135"/>
                  <a:pt x="53" y="135"/>
                  <a:pt x="52" y="136"/>
                </a:cubicBezTo>
                <a:cubicBezTo>
                  <a:pt x="27" y="161"/>
                  <a:pt x="27" y="161"/>
                  <a:pt x="27" y="161"/>
                </a:cubicBezTo>
                <a:cubicBezTo>
                  <a:pt x="26" y="162"/>
                  <a:pt x="26" y="163"/>
                  <a:pt x="26" y="164"/>
                </a:cubicBezTo>
                <a:cubicBezTo>
                  <a:pt x="26" y="167"/>
                  <a:pt x="28" y="169"/>
                  <a:pt x="30" y="169"/>
                </a:cubicBezTo>
                <a:cubicBezTo>
                  <a:pt x="31" y="169"/>
                  <a:pt x="32" y="168"/>
                  <a:pt x="33" y="167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59" y="141"/>
                  <a:pt x="59" y="140"/>
                  <a:pt x="59" y="139"/>
                </a:cubicBezTo>
                <a:cubicBezTo>
                  <a:pt x="59" y="137"/>
                  <a:pt x="58" y="135"/>
                  <a:pt x="55" y="135"/>
                </a:cubicBezTo>
                <a:close/>
                <a:moveTo>
                  <a:pt x="161" y="43"/>
                </a:moveTo>
                <a:cubicBezTo>
                  <a:pt x="161" y="43"/>
                  <a:pt x="161" y="42"/>
                  <a:pt x="161" y="42"/>
                </a:cubicBezTo>
                <a:cubicBezTo>
                  <a:pt x="161" y="28"/>
                  <a:pt x="149" y="17"/>
                  <a:pt x="135" y="17"/>
                </a:cubicBezTo>
                <a:cubicBezTo>
                  <a:pt x="129" y="17"/>
                  <a:pt x="123" y="19"/>
                  <a:pt x="119" y="23"/>
                </a:cubicBezTo>
                <a:cubicBezTo>
                  <a:pt x="110" y="9"/>
                  <a:pt x="94" y="0"/>
                  <a:pt x="76" y="0"/>
                </a:cubicBezTo>
                <a:cubicBezTo>
                  <a:pt x="51" y="0"/>
                  <a:pt x="30" y="19"/>
                  <a:pt x="26" y="43"/>
                </a:cubicBezTo>
                <a:cubicBezTo>
                  <a:pt x="11" y="46"/>
                  <a:pt x="0" y="60"/>
                  <a:pt x="0" y="76"/>
                </a:cubicBezTo>
                <a:cubicBezTo>
                  <a:pt x="0" y="94"/>
                  <a:pt x="16" y="109"/>
                  <a:pt x="34" y="109"/>
                </a:cubicBezTo>
                <a:cubicBezTo>
                  <a:pt x="152" y="109"/>
                  <a:pt x="152" y="109"/>
                  <a:pt x="152" y="109"/>
                </a:cubicBezTo>
                <a:cubicBezTo>
                  <a:pt x="171" y="109"/>
                  <a:pt x="186" y="94"/>
                  <a:pt x="186" y="76"/>
                </a:cubicBezTo>
                <a:cubicBezTo>
                  <a:pt x="186" y="60"/>
                  <a:pt x="175" y="47"/>
                  <a:pt x="161" y="43"/>
                </a:cubicBezTo>
                <a:close/>
                <a:moveTo>
                  <a:pt x="152" y="101"/>
                </a:moveTo>
                <a:cubicBezTo>
                  <a:pt x="34" y="101"/>
                  <a:pt x="34" y="101"/>
                  <a:pt x="34" y="101"/>
                </a:cubicBezTo>
                <a:cubicBezTo>
                  <a:pt x="20" y="101"/>
                  <a:pt x="9" y="90"/>
                  <a:pt x="9" y="76"/>
                </a:cubicBezTo>
                <a:cubicBezTo>
                  <a:pt x="9" y="64"/>
                  <a:pt x="17" y="54"/>
                  <a:pt x="28" y="51"/>
                </a:cubicBezTo>
                <a:cubicBezTo>
                  <a:pt x="32" y="50"/>
                  <a:pt x="34" y="48"/>
                  <a:pt x="35" y="44"/>
                </a:cubicBezTo>
                <a:cubicBezTo>
                  <a:pt x="38" y="24"/>
                  <a:pt x="56" y="8"/>
                  <a:pt x="76" y="8"/>
                </a:cubicBezTo>
                <a:cubicBezTo>
                  <a:pt x="91" y="8"/>
                  <a:pt x="100" y="11"/>
                  <a:pt x="107" y="23"/>
                </a:cubicBezTo>
                <a:cubicBezTo>
                  <a:pt x="109" y="25"/>
                  <a:pt x="115" y="31"/>
                  <a:pt x="118" y="31"/>
                </a:cubicBezTo>
                <a:cubicBezTo>
                  <a:pt x="118" y="31"/>
                  <a:pt x="119" y="31"/>
                  <a:pt x="119" y="31"/>
                </a:cubicBezTo>
                <a:cubicBezTo>
                  <a:pt x="121" y="31"/>
                  <a:pt x="123" y="31"/>
                  <a:pt x="124" y="29"/>
                </a:cubicBezTo>
                <a:cubicBezTo>
                  <a:pt x="127" y="27"/>
                  <a:pt x="131" y="25"/>
                  <a:pt x="135" y="25"/>
                </a:cubicBezTo>
                <a:cubicBezTo>
                  <a:pt x="145" y="25"/>
                  <a:pt x="152" y="33"/>
                  <a:pt x="152" y="42"/>
                </a:cubicBezTo>
                <a:cubicBezTo>
                  <a:pt x="152" y="43"/>
                  <a:pt x="152" y="43"/>
                  <a:pt x="152" y="43"/>
                </a:cubicBezTo>
                <a:cubicBezTo>
                  <a:pt x="152" y="47"/>
                  <a:pt x="155" y="50"/>
                  <a:pt x="159" y="51"/>
                </a:cubicBezTo>
                <a:cubicBezTo>
                  <a:pt x="170" y="54"/>
                  <a:pt x="178" y="64"/>
                  <a:pt x="178" y="76"/>
                </a:cubicBezTo>
                <a:cubicBezTo>
                  <a:pt x="178" y="90"/>
                  <a:pt x="166" y="101"/>
                  <a:pt x="152" y="101"/>
                </a:cubicBezTo>
                <a:close/>
                <a:moveTo>
                  <a:pt x="144" y="135"/>
                </a:moveTo>
                <a:cubicBezTo>
                  <a:pt x="143" y="135"/>
                  <a:pt x="142" y="135"/>
                  <a:pt x="141" y="136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5" y="162"/>
                  <a:pt x="114" y="163"/>
                  <a:pt x="114" y="164"/>
                </a:cubicBezTo>
                <a:cubicBezTo>
                  <a:pt x="114" y="167"/>
                  <a:pt x="116" y="169"/>
                  <a:pt x="119" y="169"/>
                </a:cubicBezTo>
                <a:cubicBezTo>
                  <a:pt x="120" y="169"/>
                  <a:pt x="121" y="168"/>
                  <a:pt x="122" y="167"/>
                </a:cubicBezTo>
                <a:cubicBezTo>
                  <a:pt x="147" y="142"/>
                  <a:pt x="147" y="142"/>
                  <a:pt x="147" y="142"/>
                </a:cubicBezTo>
                <a:cubicBezTo>
                  <a:pt x="148" y="141"/>
                  <a:pt x="148" y="140"/>
                  <a:pt x="148" y="139"/>
                </a:cubicBezTo>
                <a:cubicBezTo>
                  <a:pt x="148" y="137"/>
                  <a:pt x="146" y="135"/>
                  <a:pt x="144" y="13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1" rIns="68580" bIns="34291" numCol="1" anchor="t" anchorCtr="0" compatLnSpc="1">
            <a:prstTxWarp prst="textNoShape">
              <a:avLst/>
            </a:prstTxWarp>
          </a:bodyPr>
          <a:lstStyle/>
          <a:p>
            <a:endParaRPr lang="en-US" sz="1351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48" y="2709389"/>
            <a:ext cx="659348" cy="6593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000" y="2734426"/>
            <a:ext cx="438895" cy="43889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-603074" y="3543497"/>
            <a:ext cx="177927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Raleway"/>
              <a:cs typeface="Raleway"/>
            </a:endParaRPr>
          </a:p>
          <a:p>
            <a:pPr algn="ctr"/>
            <a:endParaRPr lang="en-US" dirty="0">
              <a:solidFill>
                <a:schemeClr val="bg1"/>
              </a:solidFill>
              <a:latin typeface="Raleway"/>
              <a:cs typeface="Raleway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03726" y="1833958"/>
            <a:ext cx="1733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600" dirty="0">
                <a:solidFill>
                  <a:schemeClr val="bg1"/>
                </a:solidFill>
                <a:latin typeface="Raleway"/>
                <a:cs typeface="Raleway"/>
              </a:rPr>
              <a:t>Javljamo Vam o vremenu na vašoj plantaži</a:t>
            </a:r>
            <a:endParaRPr lang="en-US" sz="1600" dirty="0">
              <a:solidFill>
                <a:schemeClr val="bg1"/>
              </a:solidFill>
              <a:latin typeface="Raleway"/>
              <a:cs typeface="Raleway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562519" y="3124242"/>
            <a:ext cx="1380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r-Latn-RS" sz="1200" dirty="0">
                <a:solidFill>
                  <a:schemeClr val="bg1"/>
                </a:solidFill>
                <a:latin typeface="Raleway"/>
                <a:cs typeface="Raleway"/>
              </a:rPr>
              <a:t>Gledaj u budućnost</a:t>
            </a:r>
            <a:endParaRPr lang="en-US" sz="1200" dirty="0">
              <a:solidFill>
                <a:schemeClr val="bg1"/>
              </a:solidFill>
              <a:latin typeface="Raleway"/>
              <a:cs typeface="Raleway"/>
            </a:endParaRPr>
          </a:p>
        </p:txBody>
      </p:sp>
      <p:sp>
        <p:nvSpPr>
          <p:cNvPr id="43" name="Rectangle: Rounded Corners 42"/>
          <p:cNvSpPr/>
          <p:nvPr/>
        </p:nvSpPr>
        <p:spPr>
          <a:xfrm>
            <a:off x="2655863" y="4471056"/>
            <a:ext cx="1661959" cy="65101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: Rounded Corners 52"/>
          <p:cNvSpPr/>
          <p:nvPr/>
        </p:nvSpPr>
        <p:spPr>
          <a:xfrm>
            <a:off x="4983193" y="180696"/>
            <a:ext cx="1666464" cy="32928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46" y="69506"/>
            <a:ext cx="485578" cy="48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3261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ZNANJE</a:t>
            </a:r>
            <a:endParaRPr lang="en-US" dirty="0"/>
          </a:p>
        </p:txBody>
      </p:sp>
      <p:grpSp>
        <p:nvGrpSpPr>
          <p:cNvPr id="185" name="Group 184"/>
          <p:cNvGrpSpPr/>
          <p:nvPr/>
        </p:nvGrpSpPr>
        <p:grpSpPr>
          <a:xfrm>
            <a:off x="1942935" y="1031286"/>
            <a:ext cx="2972135" cy="3432287"/>
            <a:chOff x="2693988" y="754063"/>
            <a:chExt cx="3752851" cy="4333875"/>
          </a:xfrm>
        </p:grpSpPr>
        <p:sp>
          <p:nvSpPr>
            <p:cNvPr id="30" name="TextBox 29"/>
            <p:cNvSpPr txBox="1"/>
            <p:nvPr/>
          </p:nvSpPr>
          <p:spPr>
            <a:xfrm>
              <a:off x="5113823" y="1344872"/>
              <a:ext cx="824205" cy="27397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sr-Latn-RS" sz="900" b="1" dirty="0">
                  <a:solidFill>
                    <a:srgbClr val="343434"/>
                  </a:solidFill>
                  <a:latin typeface="Raleway"/>
                  <a:cs typeface="Raleway"/>
                </a:rPr>
                <a:t>ĐUBRITI</a:t>
              </a:r>
              <a:endParaRPr lang="en-US" sz="900" b="1" dirty="0">
                <a:solidFill>
                  <a:srgbClr val="343434"/>
                </a:solidFill>
                <a:latin typeface="Raleway"/>
                <a:cs typeface="Raleway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30393" y="1338740"/>
              <a:ext cx="686568" cy="27397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sr-Latn-RS" sz="900" b="1" dirty="0">
                  <a:solidFill>
                    <a:srgbClr val="343434"/>
                  </a:solidFill>
                  <a:latin typeface="Raleway"/>
                  <a:cs typeface="Raleway"/>
                </a:rPr>
                <a:t>ZALITI</a:t>
              </a:r>
              <a:endParaRPr lang="en-US" sz="900" b="1" dirty="0">
                <a:solidFill>
                  <a:srgbClr val="343434"/>
                </a:solidFill>
                <a:latin typeface="Raleway"/>
                <a:cs typeface="Raleway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66432" y="2741201"/>
              <a:ext cx="1301887" cy="27397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sr-Latn-RS" sz="900" b="1" dirty="0">
                  <a:solidFill>
                    <a:srgbClr val="343434"/>
                  </a:solidFill>
                  <a:latin typeface="Raleway"/>
                  <a:cs typeface="Raleway"/>
                </a:rPr>
                <a:t>VREME BERBE</a:t>
              </a:r>
              <a:endParaRPr lang="en-US" sz="900" b="1" dirty="0">
                <a:solidFill>
                  <a:srgbClr val="343434"/>
                </a:solidFill>
                <a:latin typeface="Raleway"/>
                <a:cs typeface="Raleway"/>
              </a:endParaRPr>
            </a:p>
          </p:txBody>
        </p:sp>
        <p:sp>
          <p:nvSpPr>
            <p:cNvPr id="42" name="Freeform 5"/>
            <p:cNvSpPr>
              <a:spLocks/>
            </p:cNvSpPr>
            <p:nvPr/>
          </p:nvSpPr>
          <p:spPr bwMode="auto">
            <a:xfrm>
              <a:off x="5349876" y="1670050"/>
              <a:ext cx="884238" cy="590550"/>
            </a:xfrm>
            <a:custGeom>
              <a:avLst/>
              <a:gdLst>
                <a:gd name="T0" fmla="*/ 0 w 396"/>
                <a:gd name="T1" fmla="*/ 0 h 264"/>
                <a:gd name="T2" fmla="*/ 165 w 396"/>
                <a:gd name="T3" fmla="*/ 0 h 264"/>
                <a:gd name="T4" fmla="*/ 396 w 396"/>
                <a:gd name="T5" fmla="*/ 232 h 264"/>
                <a:gd name="T6" fmla="*/ 396 w 396"/>
                <a:gd name="T7" fmla="*/ 232 h 264"/>
                <a:gd name="T8" fmla="*/ 396 w 396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264">
                  <a:moveTo>
                    <a:pt x="0" y="0"/>
                  </a:moveTo>
                  <a:cubicBezTo>
                    <a:pt x="165" y="0"/>
                    <a:pt x="165" y="0"/>
                    <a:pt x="165" y="0"/>
                  </a:cubicBezTo>
                  <a:cubicBezTo>
                    <a:pt x="293" y="0"/>
                    <a:pt x="396" y="104"/>
                    <a:pt x="396" y="232"/>
                  </a:cubicBezTo>
                  <a:cubicBezTo>
                    <a:pt x="396" y="232"/>
                    <a:pt x="396" y="232"/>
                    <a:pt x="396" y="232"/>
                  </a:cubicBezTo>
                  <a:cubicBezTo>
                    <a:pt x="396" y="264"/>
                    <a:pt x="396" y="264"/>
                    <a:pt x="396" y="264"/>
                  </a:cubicBezTo>
                </a:path>
              </a:pathLst>
            </a:custGeom>
            <a:noFill/>
            <a:ln w="571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5230813" y="3595688"/>
              <a:ext cx="735013" cy="450850"/>
            </a:xfrm>
            <a:custGeom>
              <a:avLst/>
              <a:gdLst>
                <a:gd name="T0" fmla="*/ 0 w 329"/>
                <a:gd name="T1" fmla="*/ 202 h 202"/>
                <a:gd name="T2" fmla="*/ 228 w 329"/>
                <a:gd name="T3" fmla="*/ 202 h 202"/>
                <a:gd name="T4" fmla="*/ 329 w 329"/>
                <a:gd name="T5" fmla="*/ 101 h 202"/>
                <a:gd name="T6" fmla="*/ 329 w 329"/>
                <a:gd name="T7" fmla="*/ 101 h 202"/>
                <a:gd name="T8" fmla="*/ 228 w 329"/>
                <a:gd name="T9" fmla="*/ 0 h 202"/>
                <a:gd name="T10" fmla="*/ 205 w 329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" h="202">
                  <a:moveTo>
                    <a:pt x="0" y="202"/>
                  </a:moveTo>
                  <a:cubicBezTo>
                    <a:pt x="228" y="202"/>
                    <a:pt x="228" y="202"/>
                    <a:pt x="228" y="202"/>
                  </a:cubicBezTo>
                  <a:cubicBezTo>
                    <a:pt x="284" y="202"/>
                    <a:pt x="329" y="157"/>
                    <a:pt x="329" y="101"/>
                  </a:cubicBezTo>
                  <a:cubicBezTo>
                    <a:pt x="329" y="101"/>
                    <a:pt x="329" y="101"/>
                    <a:pt x="329" y="101"/>
                  </a:cubicBezTo>
                  <a:cubicBezTo>
                    <a:pt x="329" y="45"/>
                    <a:pt x="284" y="0"/>
                    <a:pt x="228" y="0"/>
                  </a:cubicBezTo>
                  <a:cubicBezTo>
                    <a:pt x="205" y="0"/>
                    <a:pt x="205" y="0"/>
                    <a:pt x="205" y="0"/>
                  </a:cubicBezTo>
                </a:path>
              </a:pathLst>
            </a:custGeom>
            <a:noFill/>
            <a:ln w="5715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2905126" y="1670050"/>
              <a:ext cx="887413" cy="590550"/>
            </a:xfrm>
            <a:custGeom>
              <a:avLst/>
              <a:gdLst>
                <a:gd name="T0" fmla="*/ 397 w 397"/>
                <a:gd name="T1" fmla="*/ 0 h 264"/>
                <a:gd name="T2" fmla="*/ 232 w 397"/>
                <a:gd name="T3" fmla="*/ 0 h 264"/>
                <a:gd name="T4" fmla="*/ 0 w 397"/>
                <a:gd name="T5" fmla="*/ 232 h 264"/>
                <a:gd name="T6" fmla="*/ 0 w 397"/>
                <a:gd name="T7" fmla="*/ 232 h 264"/>
                <a:gd name="T8" fmla="*/ 0 w 397"/>
                <a:gd name="T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7" h="264">
                  <a:moveTo>
                    <a:pt x="397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104" y="0"/>
                    <a:pt x="0" y="104"/>
                    <a:pt x="0" y="232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64"/>
                    <a:pt x="0" y="264"/>
                    <a:pt x="0" y="264"/>
                  </a:cubicBezTo>
                </a:path>
              </a:pathLst>
            </a:custGeom>
            <a:noFill/>
            <a:ln w="571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143251" y="1247775"/>
              <a:ext cx="1128713" cy="931862"/>
            </a:xfrm>
            <a:custGeom>
              <a:avLst/>
              <a:gdLst>
                <a:gd name="T0" fmla="*/ 360 w 505"/>
                <a:gd name="T1" fmla="*/ 417 h 417"/>
                <a:gd name="T2" fmla="*/ 505 w 505"/>
                <a:gd name="T3" fmla="*/ 303 h 417"/>
                <a:gd name="T4" fmla="*/ 360 w 505"/>
                <a:gd name="T5" fmla="*/ 189 h 417"/>
                <a:gd name="T6" fmla="*/ 96 w 505"/>
                <a:gd name="T7" fmla="*/ 189 h 417"/>
                <a:gd name="T8" fmla="*/ 0 w 505"/>
                <a:gd name="T9" fmla="*/ 94 h 417"/>
                <a:gd name="T10" fmla="*/ 105 w 505"/>
                <a:gd name="T11" fmla="*/ 0 h 417"/>
                <a:gd name="T12" fmla="*/ 379 w 505"/>
                <a:gd name="T1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417">
                  <a:moveTo>
                    <a:pt x="360" y="417"/>
                  </a:moveTo>
                  <a:cubicBezTo>
                    <a:pt x="463" y="417"/>
                    <a:pt x="505" y="371"/>
                    <a:pt x="505" y="303"/>
                  </a:cubicBezTo>
                  <a:cubicBezTo>
                    <a:pt x="505" y="236"/>
                    <a:pt x="460" y="189"/>
                    <a:pt x="360" y="189"/>
                  </a:cubicBezTo>
                  <a:cubicBezTo>
                    <a:pt x="260" y="189"/>
                    <a:pt x="165" y="189"/>
                    <a:pt x="96" y="189"/>
                  </a:cubicBezTo>
                  <a:cubicBezTo>
                    <a:pt x="27" y="189"/>
                    <a:pt x="0" y="130"/>
                    <a:pt x="0" y="94"/>
                  </a:cubicBezTo>
                  <a:cubicBezTo>
                    <a:pt x="0" y="57"/>
                    <a:pt x="33" y="0"/>
                    <a:pt x="105" y="0"/>
                  </a:cubicBezTo>
                  <a:cubicBezTo>
                    <a:pt x="177" y="0"/>
                    <a:pt x="285" y="0"/>
                    <a:pt x="379" y="0"/>
                  </a:cubicBez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3384551" y="2152650"/>
              <a:ext cx="650875" cy="454025"/>
            </a:xfrm>
            <a:custGeom>
              <a:avLst/>
              <a:gdLst>
                <a:gd name="T0" fmla="*/ 102 w 291"/>
                <a:gd name="T1" fmla="*/ 0 h 203"/>
                <a:gd name="T2" fmla="*/ 0 w 291"/>
                <a:gd name="T3" fmla="*/ 101 h 203"/>
                <a:gd name="T4" fmla="*/ 0 w 291"/>
                <a:gd name="T5" fmla="*/ 101 h 203"/>
                <a:gd name="T6" fmla="*/ 102 w 291"/>
                <a:gd name="T7" fmla="*/ 203 h 203"/>
                <a:gd name="T8" fmla="*/ 291 w 291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03">
                  <a:moveTo>
                    <a:pt x="102" y="0"/>
                  </a:moveTo>
                  <a:cubicBezTo>
                    <a:pt x="46" y="0"/>
                    <a:pt x="0" y="46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57"/>
                    <a:pt x="46" y="203"/>
                    <a:pt x="102" y="203"/>
                  </a:cubicBezTo>
                  <a:cubicBezTo>
                    <a:pt x="291" y="203"/>
                    <a:pt x="291" y="203"/>
                    <a:pt x="291" y="203"/>
                  </a:cubicBez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384551" y="3141663"/>
              <a:ext cx="876300" cy="454025"/>
            </a:xfrm>
            <a:custGeom>
              <a:avLst/>
              <a:gdLst>
                <a:gd name="T0" fmla="*/ 291 w 392"/>
                <a:gd name="T1" fmla="*/ 0 h 203"/>
                <a:gd name="T2" fmla="*/ 392 w 392"/>
                <a:gd name="T3" fmla="*/ 101 h 203"/>
                <a:gd name="T4" fmla="*/ 392 w 392"/>
                <a:gd name="T5" fmla="*/ 101 h 203"/>
                <a:gd name="T6" fmla="*/ 291 w 392"/>
                <a:gd name="T7" fmla="*/ 203 h 203"/>
                <a:gd name="T8" fmla="*/ 0 w 392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203">
                  <a:moveTo>
                    <a:pt x="291" y="0"/>
                  </a:moveTo>
                  <a:cubicBezTo>
                    <a:pt x="347" y="0"/>
                    <a:pt x="392" y="46"/>
                    <a:pt x="392" y="101"/>
                  </a:cubicBezTo>
                  <a:cubicBezTo>
                    <a:pt x="392" y="101"/>
                    <a:pt x="392" y="101"/>
                    <a:pt x="392" y="101"/>
                  </a:cubicBezTo>
                  <a:cubicBezTo>
                    <a:pt x="392" y="157"/>
                    <a:pt x="347" y="203"/>
                    <a:pt x="291" y="203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noFill/>
            <a:ln w="571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3492501" y="754063"/>
              <a:ext cx="982663" cy="3956050"/>
            </a:xfrm>
            <a:custGeom>
              <a:avLst/>
              <a:gdLst>
                <a:gd name="T0" fmla="*/ 0 w 440"/>
                <a:gd name="T1" fmla="*/ 220 h 1771"/>
                <a:gd name="T2" fmla="*/ 220 w 440"/>
                <a:gd name="T3" fmla="*/ 0 h 1771"/>
                <a:gd name="T4" fmla="*/ 220 w 440"/>
                <a:gd name="T5" fmla="*/ 0 h 1771"/>
                <a:gd name="T6" fmla="*/ 440 w 440"/>
                <a:gd name="T7" fmla="*/ 220 h 1771"/>
                <a:gd name="T8" fmla="*/ 440 w 440"/>
                <a:gd name="T9" fmla="*/ 1771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1771">
                  <a:moveTo>
                    <a:pt x="0" y="220"/>
                  </a:moveTo>
                  <a:cubicBezTo>
                    <a:pt x="0" y="98"/>
                    <a:pt x="99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342" y="0"/>
                    <a:pt x="440" y="98"/>
                    <a:pt x="440" y="220"/>
                  </a:cubicBezTo>
                  <a:cubicBezTo>
                    <a:pt x="440" y="1771"/>
                    <a:pt x="440" y="1771"/>
                    <a:pt x="440" y="1771"/>
                  </a:cubicBez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2833688" y="2976563"/>
              <a:ext cx="619125" cy="619125"/>
            </a:xfrm>
            <a:custGeom>
              <a:avLst/>
              <a:gdLst>
                <a:gd name="T0" fmla="*/ 277 w 277"/>
                <a:gd name="T1" fmla="*/ 277 h 277"/>
                <a:gd name="T2" fmla="*/ 277 w 277"/>
                <a:gd name="T3" fmla="*/ 277 h 277"/>
                <a:gd name="T4" fmla="*/ 0 w 277"/>
                <a:gd name="T5" fmla="*/ 0 h 277"/>
                <a:gd name="T6" fmla="*/ 0 w 277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7" h="277">
                  <a:moveTo>
                    <a:pt x="277" y="277"/>
                  </a:moveTo>
                  <a:cubicBezTo>
                    <a:pt x="277" y="277"/>
                    <a:pt x="277" y="277"/>
                    <a:pt x="277" y="277"/>
                  </a:cubicBezTo>
                  <a:cubicBezTo>
                    <a:pt x="124" y="277"/>
                    <a:pt x="0" y="15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571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2" name="Freeform 13"/>
            <p:cNvSpPr>
              <a:spLocks/>
            </p:cNvSpPr>
            <p:nvPr/>
          </p:nvSpPr>
          <p:spPr bwMode="auto">
            <a:xfrm>
              <a:off x="3744913" y="2606675"/>
              <a:ext cx="730250" cy="252412"/>
            </a:xfrm>
            <a:custGeom>
              <a:avLst/>
              <a:gdLst>
                <a:gd name="T0" fmla="*/ 327 w 327"/>
                <a:gd name="T1" fmla="*/ 113 h 113"/>
                <a:gd name="T2" fmla="*/ 327 w 327"/>
                <a:gd name="T3" fmla="*/ 113 h 113"/>
                <a:gd name="T4" fmla="*/ 214 w 327"/>
                <a:gd name="T5" fmla="*/ 0 h 113"/>
                <a:gd name="T6" fmla="*/ 0 w 327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113">
                  <a:moveTo>
                    <a:pt x="327" y="113"/>
                  </a:moveTo>
                  <a:cubicBezTo>
                    <a:pt x="327" y="113"/>
                    <a:pt x="327" y="113"/>
                    <a:pt x="327" y="113"/>
                  </a:cubicBezTo>
                  <a:cubicBezTo>
                    <a:pt x="327" y="50"/>
                    <a:pt x="276" y="0"/>
                    <a:pt x="21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5715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3481388" y="4046538"/>
              <a:ext cx="569913" cy="438150"/>
            </a:xfrm>
            <a:custGeom>
              <a:avLst/>
              <a:gdLst>
                <a:gd name="T0" fmla="*/ 255 w 255"/>
                <a:gd name="T1" fmla="*/ 196 h 196"/>
                <a:gd name="T2" fmla="*/ 98 w 255"/>
                <a:gd name="T3" fmla="*/ 196 h 196"/>
                <a:gd name="T4" fmla="*/ 0 w 255"/>
                <a:gd name="T5" fmla="*/ 98 h 196"/>
                <a:gd name="T6" fmla="*/ 0 w 255"/>
                <a:gd name="T7" fmla="*/ 98 h 196"/>
                <a:gd name="T8" fmla="*/ 98 w 255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96">
                  <a:moveTo>
                    <a:pt x="255" y="196"/>
                  </a:moveTo>
                  <a:cubicBezTo>
                    <a:pt x="98" y="196"/>
                    <a:pt x="98" y="196"/>
                    <a:pt x="98" y="196"/>
                  </a:cubicBezTo>
                  <a:cubicBezTo>
                    <a:pt x="43" y="196"/>
                    <a:pt x="0" y="152"/>
                    <a:pt x="0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3" y="0"/>
                    <a:pt x="98" y="0"/>
                  </a:cubicBezTo>
                </a:path>
              </a:pathLst>
            </a:custGeom>
            <a:noFill/>
            <a:ln w="571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3810001" y="4265613"/>
              <a:ext cx="569913" cy="219075"/>
            </a:xfrm>
            <a:custGeom>
              <a:avLst/>
              <a:gdLst>
                <a:gd name="T0" fmla="*/ 0 w 255"/>
                <a:gd name="T1" fmla="*/ 98 h 98"/>
                <a:gd name="T2" fmla="*/ 158 w 255"/>
                <a:gd name="T3" fmla="*/ 98 h 98"/>
                <a:gd name="T4" fmla="*/ 255 w 255"/>
                <a:gd name="T5" fmla="*/ 0 h 98"/>
                <a:gd name="T6" fmla="*/ 255 w 255"/>
                <a:gd name="T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98">
                  <a:moveTo>
                    <a:pt x="0" y="98"/>
                  </a:moveTo>
                  <a:cubicBezTo>
                    <a:pt x="158" y="98"/>
                    <a:pt x="158" y="98"/>
                    <a:pt x="158" y="98"/>
                  </a:cubicBezTo>
                  <a:cubicBezTo>
                    <a:pt x="212" y="98"/>
                    <a:pt x="255" y="54"/>
                    <a:pt x="255" y="0"/>
                  </a:cubicBezTo>
                  <a:cubicBezTo>
                    <a:pt x="255" y="0"/>
                    <a:pt x="255" y="0"/>
                    <a:pt x="255" y="0"/>
                  </a:cubicBezTo>
                </a:path>
              </a:pathLst>
            </a:custGeom>
            <a:noFill/>
            <a:ln w="571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5" name="Freeform 16"/>
            <p:cNvSpPr>
              <a:spLocks/>
            </p:cNvSpPr>
            <p:nvPr/>
          </p:nvSpPr>
          <p:spPr bwMode="auto">
            <a:xfrm>
              <a:off x="2693988" y="2197100"/>
              <a:ext cx="898525" cy="876300"/>
            </a:xfrm>
            <a:custGeom>
              <a:avLst/>
              <a:gdLst>
                <a:gd name="T0" fmla="*/ 402 w 402"/>
                <a:gd name="T1" fmla="*/ 392 h 392"/>
                <a:gd name="T2" fmla="*/ 196 w 402"/>
                <a:gd name="T3" fmla="*/ 392 h 392"/>
                <a:gd name="T4" fmla="*/ 0 w 402"/>
                <a:gd name="T5" fmla="*/ 196 h 392"/>
                <a:gd name="T6" fmla="*/ 0 w 402"/>
                <a:gd name="T7" fmla="*/ 196 h 392"/>
                <a:gd name="T8" fmla="*/ 196 w 402"/>
                <a:gd name="T9" fmla="*/ 0 h 392"/>
                <a:gd name="T10" fmla="*/ 258 w 402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2" h="392">
                  <a:moveTo>
                    <a:pt x="402" y="392"/>
                  </a:moveTo>
                  <a:cubicBezTo>
                    <a:pt x="196" y="392"/>
                    <a:pt x="196" y="392"/>
                    <a:pt x="196" y="392"/>
                  </a:cubicBezTo>
                  <a:cubicBezTo>
                    <a:pt x="88" y="392"/>
                    <a:pt x="0" y="304"/>
                    <a:pt x="0" y="196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88"/>
                    <a:pt x="88" y="0"/>
                    <a:pt x="196" y="0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noFill/>
            <a:ln w="571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6" name="Freeform 17"/>
            <p:cNvSpPr>
              <a:spLocks/>
            </p:cNvSpPr>
            <p:nvPr/>
          </p:nvSpPr>
          <p:spPr bwMode="auto">
            <a:xfrm>
              <a:off x="3175001" y="3595688"/>
              <a:ext cx="514350" cy="450850"/>
            </a:xfrm>
            <a:custGeom>
              <a:avLst/>
              <a:gdLst>
                <a:gd name="T0" fmla="*/ 230 w 230"/>
                <a:gd name="T1" fmla="*/ 202 h 202"/>
                <a:gd name="T2" fmla="*/ 101 w 230"/>
                <a:gd name="T3" fmla="*/ 202 h 202"/>
                <a:gd name="T4" fmla="*/ 0 w 230"/>
                <a:gd name="T5" fmla="*/ 101 h 202"/>
                <a:gd name="T6" fmla="*/ 0 w 230"/>
                <a:gd name="T7" fmla="*/ 101 h 202"/>
                <a:gd name="T8" fmla="*/ 101 w 230"/>
                <a:gd name="T9" fmla="*/ 0 h 202"/>
                <a:gd name="T10" fmla="*/ 124 w 230"/>
                <a:gd name="T11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0" h="202">
                  <a:moveTo>
                    <a:pt x="230" y="202"/>
                  </a:moveTo>
                  <a:cubicBezTo>
                    <a:pt x="101" y="202"/>
                    <a:pt x="101" y="202"/>
                    <a:pt x="101" y="202"/>
                  </a:cubicBezTo>
                  <a:cubicBezTo>
                    <a:pt x="45" y="202"/>
                    <a:pt x="0" y="157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5"/>
                    <a:pt x="45" y="0"/>
                    <a:pt x="101" y="0"/>
                  </a:cubicBezTo>
                  <a:cubicBezTo>
                    <a:pt x="124" y="0"/>
                    <a:pt x="124" y="0"/>
                    <a:pt x="124" y="0"/>
                  </a:cubicBezTo>
                </a:path>
              </a:pathLst>
            </a:custGeom>
            <a:noFill/>
            <a:ln w="5715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7" name="Freeform 18"/>
            <p:cNvSpPr>
              <a:spLocks/>
            </p:cNvSpPr>
            <p:nvPr/>
          </p:nvSpPr>
          <p:spPr bwMode="auto">
            <a:xfrm>
              <a:off x="4868863" y="1247775"/>
              <a:ext cx="1128713" cy="677862"/>
            </a:xfrm>
            <a:custGeom>
              <a:avLst/>
              <a:gdLst>
                <a:gd name="T0" fmla="*/ 0 w 505"/>
                <a:gd name="T1" fmla="*/ 303 h 303"/>
                <a:gd name="T2" fmla="*/ 144 w 505"/>
                <a:gd name="T3" fmla="*/ 189 h 303"/>
                <a:gd name="T4" fmla="*/ 409 w 505"/>
                <a:gd name="T5" fmla="*/ 189 h 303"/>
                <a:gd name="T6" fmla="*/ 505 w 505"/>
                <a:gd name="T7" fmla="*/ 94 h 303"/>
                <a:gd name="T8" fmla="*/ 400 w 505"/>
                <a:gd name="T9" fmla="*/ 0 h 303"/>
                <a:gd name="T10" fmla="*/ 125 w 505"/>
                <a:gd name="T11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5" h="303">
                  <a:moveTo>
                    <a:pt x="0" y="303"/>
                  </a:moveTo>
                  <a:cubicBezTo>
                    <a:pt x="0" y="236"/>
                    <a:pt x="45" y="189"/>
                    <a:pt x="144" y="189"/>
                  </a:cubicBezTo>
                  <a:cubicBezTo>
                    <a:pt x="244" y="189"/>
                    <a:pt x="340" y="189"/>
                    <a:pt x="409" y="189"/>
                  </a:cubicBezTo>
                  <a:cubicBezTo>
                    <a:pt x="478" y="189"/>
                    <a:pt x="505" y="130"/>
                    <a:pt x="505" y="94"/>
                  </a:cubicBezTo>
                  <a:cubicBezTo>
                    <a:pt x="505" y="57"/>
                    <a:pt x="472" y="0"/>
                    <a:pt x="400" y="0"/>
                  </a:cubicBezTo>
                  <a:cubicBezTo>
                    <a:pt x="328" y="0"/>
                    <a:pt x="219" y="0"/>
                    <a:pt x="125" y="0"/>
                  </a:cubicBezTo>
                </a:path>
              </a:pathLst>
            </a:custGeom>
            <a:noFill/>
            <a:ln w="571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8" name="Freeform 19"/>
            <p:cNvSpPr>
              <a:spLocks/>
            </p:cNvSpPr>
            <p:nvPr/>
          </p:nvSpPr>
          <p:spPr bwMode="auto">
            <a:xfrm>
              <a:off x="5105401" y="2152650"/>
              <a:ext cx="649288" cy="454025"/>
            </a:xfrm>
            <a:custGeom>
              <a:avLst/>
              <a:gdLst>
                <a:gd name="T0" fmla="*/ 189 w 290"/>
                <a:gd name="T1" fmla="*/ 0 h 203"/>
                <a:gd name="T2" fmla="*/ 290 w 290"/>
                <a:gd name="T3" fmla="*/ 101 h 203"/>
                <a:gd name="T4" fmla="*/ 290 w 290"/>
                <a:gd name="T5" fmla="*/ 101 h 203"/>
                <a:gd name="T6" fmla="*/ 189 w 290"/>
                <a:gd name="T7" fmla="*/ 203 h 203"/>
                <a:gd name="T8" fmla="*/ 0 w 290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" h="203">
                  <a:moveTo>
                    <a:pt x="189" y="0"/>
                  </a:moveTo>
                  <a:cubicBezTo>
                    <a:pt x="245" y="0"/>
                    <a:pt x="290" y="46"/>
                    <a:pt x="290" y="101"/>
                  </a:cubicBezTo>
                  <a:cubicBezTo>
                    <a:pt x="290" y="101"/>
                    <a:pt x="290" y="101"/>
                    <a:pt x="290" y="101"/>
                  </a:cubicBezTo>
                  <a:cubicBezTo>
                    <a:pt x="290" y="157"/>
                    <a:pt x="245" y="203"/>
                    <a:pt x="189" y="203"/>
                  </a:cubicBezTo>
                  <a:cubicBezTo>
                    <a:pt x="0" y="203"/>
                    <a:pt x="0" y="203"/>
                    <a:pt x="0" y="203"/>
                  </a:cubicBezTo>
                </a:path>
              </a:pathLst>
            </a:custGeom>
            <a:noFill/>
            <a:ln w="571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59" name="Freeform 20"/>
            <p:cNvSpPr>
              <a:spLocks/>
            </p:cNvSpPr>
            <p:nvPr/>
          </p:nvSpPr>
          <p:spPr bwMode="auto">
            <a:xfrm>
              <a:off x="4879976" y="3141663"/>
              <a:ext cx="738188" cy="454025"/>
            </a:xfrm>
            <a:custGeom>
              <a:avLst/>
              <a:gdLst>
                <a:gd name="T0" fmla="*/ 101 w 330"/>
                <a:gd name="T1" fmla="*/ 0 h 203"/>
                <a:gd name="T2" fmla="*/ 0 w 330"/>
                <a:gd name="T3" fmla="*/ 101 h 203"/>
                <a:gd name="T4" fmla="*/ 0 w 330"/>
                <a:gd name="T5" fmla="*/ 101 h 203"/>
                <a:gd name="T6" fmla="*/ 101 w 330"/>
                <a:gd name="T7" fmla="*/ 203 h 203"/>
                <a:gd name="T8" fmla="*/ 330 w 330"/>
                <a:gd name="T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0" h="203">
                  <a:moveTo>
                    <a:pt x="101" y="0"/>
                  </a:moveTo>
                  <a:cubicBezTo>
                    <a:pt x="45" y="0"/>
                    <a:pt x="0" y="46"/>
                    <a:pt x="0" y="101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57"/>
                    <a:pt x="45" y="203"/>
                    <a:pt x="101" y="203"/>
                  </a:cubicBezTo>
                  <a:cubicBezTo>
                    <a:pt x="330" y="203"/>
                    <a:pt x="330" y="203"/>
                    <a:pt x="330" y="203"/>
                  </a:cubicBezTo>
                </a:path>
              </a:pathLst>
            </a:custGeom>
            <a:noFill/>
            <a:ln w="5715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0" name="Freeform 21"/>
            <p:cNvSpPr>
              <a:spLocks/>
            </p:cNvSpPr>
            <p:nvPr/>
          </p:nvSpPr>
          <p:spPr bwMode="auto">
            <a:xfrm>
              <a:off x="4665663" y="754063"/>
              <a:ext cx="981075" cy="4333875"/>
            </a:xfrm>
            <a:custGeom>
              <a:avLst/>
              <a:gdLst>
                <a:gd name="T0" fmla="*/ 439 w 439"/>
                <a:gd name="T1" fmla="*/ 220 h 1940"/>
                <a:gd name="T2" fmla="*/ 220 w 439"/>
                <a:gd name="T3" fmla="*/ 0 h 1940"/>
                <a:gd name="T4" fmla="*/ 220 w 439"/>
                <a:gd name="T5" fmla="*/ 0 h 1940"/>
                <a:gd name="T6" fmla="*/ 0 w 439"/>
                <a:gd name="T7" fmla="*/ 220 h 1940"/>
                <a:gd name="T8" fmla="*/ 0 w 439"/>
                <a:gd name="T9" fmla="*/ 1940 h 1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9" h="1940">
                  <a:moveTo>
                    <a:pt x="439" y="220"/>
                  </a:moveTo>
                  <a:cubicBezTo>
                    <a:pt x="439" y="98"/>
                    <a:pt x="341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98" y="0"/>
                    <a:pt x="0" y="98"/>
                    <a:pt x="0" y="220"/>
                  </a:cubicBezTo>
                  <a:cubicBezTo>
                    <a:pt x="0" y="1940"/>
                    <a:pt x="0" y="1940"/>
                    <a:pt x="0" y="1940"/>
                  </a:cubicBezTo>
                </a:path>
              </a:pathLst>
            </a:custGeom>
            <a:noFill/>
            <a:ln w="571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1" name="Freeform 22"/>
            <p:cNvSpPr>
              <a:spLocks/>
            </p:cNvSpPr>
            <p:nvPr/>
          </p:nvSpPr>
          <p:spPr bwMode="auto">
            <a:xfrm>
              <a:off x="5094288" y="2976563"/>
              <a:ext cx="1211263" cy="619125"/>
            </a:xfrm>
            <a:custGeom>
              <a:avLst/>
              <a:gdLst>
                <a:gd name="T0" fmla="*/ 0 w 542"/>
                <a:gd name="T1" fmla="*/ 277 h 277"/>
                <a:gd name="T2" fmla="*/ 266 w 542"/>
                <a:gd name="T3" fmla="*/ 277 h 277"/>
                <a:gd name="T4" fmla="*/ 542 w 542"/>
                <a:gd name="T5" fmla="*/ 0 h 277"/>
                <a:gd name="T6" fmla="*/ 542 w 542"/>
                <a:gd name="T7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277">
                  <a:moveTo>
                    <a:pt x="0" y="277"/>
                  </a:moveTo>
                  <a:cubicBezTo>
                    <a:pt x="266" y="277"/>
                    <a:pt x="266" y="277"/>
                    <a:pt x="266" y="277"/>
                  </a:cubicBezTo>
                  <a:cubicBezTo>
                    <a:pt x="419" y="277"/>
                    <a:pt x="542" y="153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</a:path>
              </a:pathLst>
            </a:custGeom>
            <a:noFill/>
            <a:ln w="5715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2" name="Freeform 23"/>
            <p:cNvSpPr>
              <a:spLocks/>
            </p:cNvSpPr>
            <p:nvPr/>
          </p:nvSpPr>
          <p:spPr bwMode="auto">
            <a:xfrm>
              <a:off x="4665663" y="2606675"/>
              <a:ext cx="730250" cy="252412"/>
            </a:xfrm>
            <a:custGeom>
              <a:avLst/>
              <a:gdLst>
                <a:gd name="T0" fmla="*/ 0 w 327"/>
                <a:gd name="T1" fmla="*/ 113 h 113"/>
                <a:gd name="T2" fmla="*/ 0 w 327"/>
                <a:gd name="T3" fmla="*/ 113 h 113"/>
                <a:gd name="T4" fmla="*/ 113 w 327"/>
                <a:gd name="T5" fmla="*/ 0 h 113"/>
                <a:gd name="T6" fmla="*/ 327 w 327"/>
                <a:gd name="T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7" h="113">
                  <a:moveTo>
                    <a:pt x="0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50"/>
                    <a:pt x="51" y="0"/>
                    <a:pt x="113" y="0"/>
                  </a:cubicBezTo>
                  <a:cubicBezTo>
                    <a:pt x="327" y="0"/>
                    <a:pt x="327" y="0"/>
                    <a:pt x="327" y="0"/>
                  </a:cubicBezTo>
                </a:path>
              </a:pathLst>
            </a:custGeom>
            <a:noFill/>
            <a:ln w="571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3" name="Freeform 24"/>
            <p:cNvSpPr>
              <a:spLocks/>
            </p:cNvSpPr>
            <p:nvPr/>
          </p:nvSpPr>
          <p:spPr bwMode="auto">
            <a:xfrm>
              <a:off x="4894263" y="4046538"/>
              <a:ext cx="571500" cy="438150"/>
            </a:xfrm>
            <a:custGeom>
              <a:avLst/>
              <a:gdLst>
                <a:gd name="T0" fmla="*/ 0 w 256"/>
                <a:gd name="T1" fmla="*/ 196 h 196"/>
                <a:gd name="T2" fmla="*/ 158 w 256"/>
                <a:gd name="T3" fmla="*/ 196 h 196"/>
                <a:gd name="T4" fmla="*/ 256 w 256"/>
                <a:gd name="T5" fmla="*/ 98 h 196"/>
                <a:gd name="T6" fmla="*/ 256 w 256"/>
                <a:gd name="T7" fmla="*/ 98 h 196"/>
                <a:gd name="T8" fmla="*/ 158 w 256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196">
                  <a:moveTo>
                    <a:pt x="0" y="196"/>
                  </a:moveTo>
                  <a:cubicBezTo>
                    <a:pt x="158" y="196"/>
                    <a:pt x="158" y="196"/>
                    <a:pt x="158" y="196"/>
                  </a:cubicBezTo>
                  <a:cubicBezTo>
                    <a:pt x="212" y="196"/>
                    <a:pt x="256" y="152"/>
                    <a:pt x="256" y="98"/>
                  </a:cubicBezTo>
                  <a:cubicBezTo>
                    <a:pt x="256" y="98"/>
                    <a:pt x="256" y="98"/>
                    <a:pt x="256" y="98"/>
                  </a:cubicBezTo>
                  <a:cubicBezTo>
                    <a:pt x="256" y="44"/>
                    <a:pt x="212" y="0"/>
                    <a:pt x="158" y="0"/>
                  </a:cubicBezTo>
                </a:path>
              </a:pathLst>
            </a:custGeom>
            <a:noFill/>
            <a:ln w="57150" cap="flat">
              <a:solidFill>
                <a:schemeClr val="accent6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64" name="Freeform 25"/>
            <p:cNvSpPr>
              <a:spLocks/>
            </p:cNvSpPr>
            <p:nvPr/>
          </p:nvSpPr>
          <p:spPr bwMode="auto">
            <a:xfrm>
              <a:off x="5546726" y="2197100"/>
              <a:ext cx="900113" cy="876300"/>
            </a:xfrm>
            <a:custGeom>
              <a:avLst/>
              <a:gdLst>
                <a:gd name="T0" fmla="*/ 0 w 403"/>
                <a:gd name="T1" fmla="*/ 392 h 392"/>
                <a:gd name="T2" fmla="*/ 207 w 403"/>
                <a:gd name="T3" fmla="*/ 392 h 392"/>
                <a:gd name="T4" fmla="*/ 403 w 403"/>
                <a:gd name="T5" fmla="*/ 196 h 392"/>
                <a:gd name="T6" fmla="*/ 403 w 403"/>
                <a:gd name="T7" fmla="*/ 196 h 392"/>
                <a:gd name="T8" fmla="*/ 207 w 403"/>
                <a:gd name="T9" fmla="*/ 0 h 392"/>
                <a:gd name="T10" fmla="*/ 144 w 403"/>
                <a:gd name="T11" fmla="*/ 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3" h="392">
                  <a:moveTo>
                    <a:pt x="0" y="392"/>
                  </a:moveTo>
                  <a:cubicBezTo>
                    <a:pt x="207" y="392"/>
                    <a:pt x="207" y="392"/>
                    <a:pt x="207" y="392"/>
                  </a:cubicBezTo>
                  <a:cubicBezTo>
                    <a:pt x="315" y="392"/>
                    <a:pt x="403" y="304"/>
                    <a:pt x="403" y="196"/>
                  </a:cubicBezTo>
                  <a:cubicBezTo>
                    <a:pt x="403" y="196"/>
                    <a:pt x="403" y="196"/>
                    <a:pt x="403" y="196"/>
                  </a:cubicBezTo>
                  <a:cubicBezTo>
                    <a:pt x="403" y="88"/>
                    <a:pt x="315" y="0"/>
                    <a:pt x="207" y="0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noFill/>
            <a:ln w="5715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4765375" y="2689066"/>
              <a:ext cx="1431429" cy="27397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sr-Latn-RS" sz="900" b="1" dirty="0">
                  <a:solidFill>
                    <a:srgbClr val="343434"/>
                  </a:solidFill>
                  <a:latin typeface="Raleway"/>
                  <a:cs typeface="Raleway"/>
                </a:rPr>
                <a:t>VREME REZIDBE</a:t>
              </a:r>
              <a:endParaRPr lang="en-US" sz="900" b="1" dirty="0">
                <a:solidFill>
                  <a:srgbClr val="343434"/>
                </a:solidFill>
                <a:latin typeface="Raleway"/>
                <a:cs typeface="Raleway"/>
              </a:endParaRPr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4856199" y="3684124"/>
              <a:ext cx="872782" cy="273979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sr-Latn-RS" sz="900" b="1" dirty="0">
                  <a:solidFill>
                    <a:srgbClr val="343434"/>
                  </a:solidFill>
                  <a:latin typeface="Raleway"/>
                  <a:cs typeface="Raleway"/>
                </a:rPr>
                <a:t>PRSKATI</a:t>
              </a:r>
              <a:endParaRPr lang="en-US" sz="900" b="1" dirty="0">
                <a:solidFill>
                  <a:srgbClr val="343434"/>
                </a:solidFill>
                <a:latin typeface="Raleway"/>
                <a:cs typeface="Raleway"/>
              </a:endParaRPr>
            </a:p>
          </p:txBody>
        </p:sp>
      </p:grpSp>
      <p:sp>
        <p:nvSpPr>
          <p:cNvPr id="193" name="Rectangle 192"/>
          <p:cNvSpPr/>
          <p:nvPr/>
        </p:nvSpPr>
        <p:spPr>
          <a:xfrm>
            <a:off x="5500948" y="1323181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b="1" dirty="0">
                <a:latin typeface="Raleway" panose="020B0003030101060003" pitchFamily="34" charset="0"/>
              </a:rPr>
              <a:t>VLAŽNOST</a:t>
            </a:r>
          </a:p>
          <a:p>
            <a:r>
              <a:rPr lang="sr-Latn-RS" sz="1000" b="1" dirty="0">
                <a:latin typeface="Raleway" panose="020B0003030101060003" pitchFamily="34" charset="0"/>
              </a:rPr>
              <a:t>ZEMLJIŠTA</a:t>
            </a:r>
            <a:endParaRPr lang="en-US" sz="1000" b="1" dirty="0">
              <a:latin typeface="Raleway" panose="020B0003030101060003" pitchFamily="34" charset="0"/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5496657" y="2349341"/>
            <a:ext cx="875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000" b="1" dirty="0">
                <a:latin typeface="Raleway" panose="020B0003030101060003" pitchFamily="34" charset="0"/>
              </a:rPr>
              <a:t>VLAŽNOST</a:t>
            </a:r>
          </a:p>
          <a:p>
            <a:r>
              <a:rPr lang="sr-Latn-RS" sz="1000" b="1" dirty="0">
                <a:latin typeface="Raleway" panose="020B0003030101060003" pitchFamily="34" charset="0"/>
              </a:rPr>
              <a:t>VAZDUHA</a:t>
            </a:r>
            <a:endParaRPr lang="en-US" sz="1000" b="1" dirty="0">
              <a:latin typeface="Raleway" panose="020B0003030101060003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172692" y="1318812"/>
            <a:ext cx="11689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sr-Latn-RS" sz="1000" b="1" dirty="0">
                <a:latin typeface="Raleway" panose="020B0003030101060003" pitchFamily="34" charset="0"/>
              </a:rPr>
              <a:t>TEMPERATURA</a:t>
            </a:r>
            <a:endParaRPr lang="en-US" sz="1000" b="1" dirty="0">
              <a:latin typeface="Raleway" panose="020B0003030101060003" pitchFamily="34" charset="0"/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439624" y="2344972"/>
            <a:ext cx="8467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sr-Latn-RS" sz="1000" b="1" dirty="0">
                <a:latin typeface="Raleway" panose="020B0003030101060003" pitchFamily="34" charset="0"/>
              </a:rPr>
              <a:t>PADAVINE</a:t>
            </a:r>
            <a:endParaRPr lang="en-US" sz="1000" b="1" dirty="0">
              <a:latin typeface="Raleway" panose="020B0003030101060003" pitchFamily="34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722522" y="3345780"/>
            <a:ext cx="619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sr-Latn-RS" sz="1000" b="1" dirty="0">
                <a:latin typeface="Raleway" panose="020B0003030101060003" pitchFamily="34" charset="0"/>
              </a:rPr>
              <a:t>VETAR</a:t>
            </a:r>
            <a:endParaRPr lang="en-US" sz="1000" b="1" dirty="0">
              <a:latin typeface="Raleway" panose="020B0003030101060003" pitchFamily="34" charset="0"/>
            </a:endParaRPr>
          </a:p>
        </p:txBody>
      </p:sp>
      <p:sp>
        <p:nvSpPr>
          <p:cNvPr id="65" name="Rectangle: Rounded Corners 64"/>
          <p:cNvSpPr/>
          <p:nvPr/>
        </p:nvSpPr>
        <p:spPr>
          <a:xfrm>
            <a:off x="231812" y="4707801"/>
            <a:ext cx="4591487" cy="28986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: Rounded Corners 65"/>
          <p:cNvSpPr/>
          <p:nvPr/>
        </p:nvSpPr>
        <p:spPr>
          <a:xfrm>
            <a:off x="4983193" y="180696"/>
            <a:ext cx="1666464" cy="32928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046" y="69506"/>
            <a:ext cx="485578" cy="4808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38099" y="3242501"/>
            <a:ext cx="12694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1000" b="1" dirty="0">
                <a:latin typeface="Raleway" panose="020B0003030101060003" pitchFamily="34" charset="0"/>
              </a:rPr>
              <a:t>ANALIZA ZEMLJIŠTA</a:t>
            </a:r>
            <a:endParaRPr lang="en-US" sz="1000" b="1" dirty="0">
              <a:latin typeface="Raleway" panose="020B00030301010600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281021" y="1165832"/>
            <a:ext cx="424553" cy="424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132" y="2349341"/>
            <a:ext cx="314849" cy="3148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4853" y="3420938"/>
            <a:ext cx="464492" cy="4644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196" y="1249852"/>
            <a:ext cx="518903" cy="4408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490" y="2461239"/>
            <a:ext cx="339457" cy="3394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119243" y="3275424"/>
            <a:ext cx="423949" cy="42394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689184" y="3642611"/>
            <a:ext cx="569387" cy="2169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sr-Latn-RS" sz="900" b="1" dirty="0">
                <a:solidFill>
                  <a:srgbClr val="343434"/>
                </a:solidFill>
                <a:latin typeface="Raleway"/>
                <a:cs typeface="Raleway"/>
              </a:rPr>
              <a:t>SETVA</a:t>
            </a:r>
            <a:endParaRPr lang="en-US" sz="900" b="1" dirty="0">
              <a:solidFill>
                <a:srgbClr val="343434"/>
              </a:solidFill>
              <a:latin typeface="Raleway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92892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195" grpId="0"/>
      <p:bldP spid="199" grpId="0"/>
      <p:bldP spid="201" grpId="0"/>
      <p:bldP spid="20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69" y="89948"/>
            <a:ext cx="4572000" cy="356085"/>
          </a:xfrm>
        </p:spPr>
        <p:txBody>
          <a:bodyPr/>
          <a:lstStyle/>
          <a:p>
            <a:r>
              <a:rPr lang="sr-Latn-RS" dirty="0"/>
              <a:t>SINERGIJA</a:t>
            </a:r>
            <a:endParaRPr lang="en-US" dirty="0"/>
          </a:p>
        </p:txBody>
      </p:sp>
      <p:sp>
        <p:nvSpPr>
          <p:cNvPr id="107" name="Freeform 164"/>
          <p:cNvSpPr>
            <a:spLocks/>
          </p:cNvSpPr>
          <p:nvPr/>
        </p:nvSpPr>
        <p:spPr bwMode="auto">
          <a:xfrm>
            <a:off x="1810544" y="-1139825"/>
            <a:ext cx="25400" cy="36513"/>
          </a:xfrm>
          <a:custGeom>
            <a:avLst/>
            <a:gdLst>
              <a:gd name="T0" fmla="*/ 0 w 24"/>
              <a:gd name="T1" fmla="*/ 9 h 36"/>
              <a:gd name="T2" fmla="*/ 9 w 24"/>
              <a:gd name="T3" fmla="*/ 0 h 36"/>
              <a:gd name="T4" fmla="*/ 23 w 24"/>
              <a:gd name="T5" fmla="*/ 2 h 36"/>
              <a:gd name="T6" fmla="*/ 23 w 24"/>
              <a:gd name="T7" fmla="*/ 7 h 36"/>
              <a:gd name="T8" fmla="*/ 11 w 24"/>
              <a:gd name="T9" fmla="*/ 6 h 36"/>
              <a:gd name="T10" fmla="*/ 6 w 24"/>
              <a:gd name="T11" fmla="*/ 10 h 36"/>
              <a:gd name="T12" fmla="*/ 6 w 24"/>
              <a:gd name="T13" fmla="*/ 12 h 36"/>
              <a:gd name="T14" fmla="*/ 10 w 24"/>
              <a:gd name="T15" fmla="*/ 15 h 36"/>
              <a:gd name="T16" fmla="*/ 16 w 24"/>
              <a:gd name="T17" fmla="*/ 15 h 36"/>
              <a:gd name="T18" fmla="*/ 24 w 24"/>
              <a:gd name="T19" fmla="*/ 24 h 36"/>
              <a:gd name="T20" fmla="*/ 24 w 24"/>
              <a:gd name="T21" fmla="*/ 27 h 36"/>
              <a:gd name="T22" fmla="*/ 14 w 24"/>
              <a:gd name="T23" fmla="*/ 36 h 36"/>
              <a:gd name="T24" fmla="*/ 1 w 24"/>
              <a:gd name="T25" fmla="*/ 35 h 36"/>
              <a:gd name="T26" fmla="*/ 1 w 24"/>
              <a:gd name="T27" fmla="*/ 29 h 36"/>
              <a:gd name="T28" fmla="*/ 13 w 24"/>
              <a:gd name="T29" fmla="*/ 30 h 36"/>
              <a:gd name="T30" fmla="*/ 17 w 24"/>
              <a:gd name="T31" fmla="*/ 27 h 36"/>
              <a:gd name="T32" fmla="*/ 17 w 24"/>
              <a:gd name="T33" fmla="*/ 25 h 36"/>
              <a:gd name="T34" fmla="*/ 14 w 24"/>
              <a:gd name="T35" fmla="*/ 22 h 36"/>
              <a:gd name="T36" fmla="*/ 9 w 24"/>
              <a:gd name="T37" fmla="*/ 22 h 36"/>
              <a:gd name="T38" fmla="*/ 0 w 24"/>
              <a:gd name="T39" fmla="*/ 12 h 36"/>
              <a:gd name="T40" fmla="*/ 0 w 24"/>
              <a:gd name="T41" fmla="*/ 9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" h="36">
                <a:moveTo>
                  <a:pt x="0" y="9"/>
                </a:moveTo>
                <a:cubicBezTo>
                  <a:pt x="0" y="2"/>
                  <a:pt x="4" y="0"/>
                  <a:pt x="9" y="0"/>
                </a:cubicBezTo>
                <a:cubicBezTo>
                  <a:pt x="14" y="0"/>
                  <a:pt x="20" y="1"/>
                  <a:pt x="23" y="2"/>
                </a:cubicBezTo>
                <a:cubicBezTo>
                  <a:pt x="23" y="7"/>
                  <a:pt x="23" y="7"/>
                  <a:pt x="23" y="7"/>
                </a:cubicBezTo>
                <a:cubicBezTo>
                  <a:pt x="20" y="7"/>
                  <a:pt x="13" y="6"/>
                  <a:pt x="11" y="6"/>
                </a:cubicBezTo>
                <a:cubicBezTo>
                  <a:pt x="8" y="6"/>
                  <a:pt x="6" y="7"/>
                  <a:pt x="6" y="10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4"/>
                  <a:pt x="8" y="15"/>
                  <a:pt x="10" y="15"/>
                </a:cubicBezTo>
                <a:cubicBezTo>
                  <a:pt x="16" y="15"/>
                  <a:pt x="16" y="15"/>
                  <a:pt x="16" y="15"/>
                </a:cubicBezTo>
                <a:cubicBezTo>
                  <a:pt x="23" y="15"/>
                  <a:pt x="24" y="20"/>
                  <a:pt x="24" y="24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35"/>
                  <a:pt x="19" y="36"/>
                  <a:pt x="14" y="36"/>
                </a:cubicBezTo>
                <a:cubicBezTo>
                  <a:pt x="8" y="36"/>
                  <a:pt x="4" y="36"/>
                  <a:pt x="1" y="35"/>
                </a:cubicBezTo>
                <a:cubicBezTo>
                  <a:pt x="1" y="29"/>
                  <a:pt x="1" y="29"/>
                  <a:pt x="1" y="29"/>
                </a:cubicBezTo>
                <a:cubicBezTo>
                  <a:pt x="3" y="30"/>
                  <a:pt x="9" y="30"/>
                  <a:pt x="13" y="30"/>
                </a:cubicBezTo>
                <a:cubicBezTo>
                  <a:pt x="15" y="30"/>
                  <a:pt x="17" y="30"/>
                  <a:pt x="17" y="27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3"/>
                  <a:pt x="17" y="22"/>
                  <a:pt x="14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0" y="22"/>
                  <a:pt x="0" y="15"/>
                  <a:pt x="0" y="12"/>
                </a:cubicBezTo>
                <a:lnTo>
                  <a:pt x="0" y="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165"/>
          <p:cNvSpPr>
            <a:spLocks/>
          </p:cNvSpPr>
          <p:nvPr/>
        </p:nvSpPr>
        <p:spPr bwMode="auto">
          <a:xfrm>
            <a:off x="1837532" y="-1138237"/>
            <a:ext cx="25400" cy="34925"/>
          </a:xfrm>
          <a:custGeom>
            <a:avLst/>
            <a:gdLst>
              <a:gd name="T0" fmla="*/ 0 w 16"/>
              <a:gd name="T1" fmla="*/ 0 h 22"/>
              <a:gd name="T2" fmla="*/ 16 w 16"/>
              <a:gd name="T3" fmla="*/ 0 h 22"/>
              <a:gd name="T4" fmla="*/ 16 w 16"/>
              <a:gd name="T5" fmla="*/ 4 h 22"/>
              <a:gd name="T6" fmla="*/ 10 w 16"/>
              <a:gd name="T7" fmla="*/ 4 h 22"/>
              <a:gd name="T8" fmla="*/ 10 w 16"/>
              <a:gd name="T9" fmla="*/ 22 h 22"/>
              <a:gd name="T10" fmla="*/ 6 w 16"/>
              <a:gd name="T11" fmla="*/ 22 h 22"/>
              <a:gd name="T12" fmla="*/ 6 w 16"/>
              <a:gd name="T13" fmla="*/ 4 h 22"/>
              <a:gd name="T14" fmla="*/ 0 w 16"/>
              <a:gd name="T15" fmla="*/ 4 h 22"/>
              <a:gd name="T16" fmla="*/ 0 w 16"/>
              <a:gd name="T17" fmla="*/ 0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" h="22">
                <a:moveTo>
                  <a:pt x="0" y="0"/>
                </a:moveTo>
                <a:lnTo>
                  <a:pt x="16" y="0"/>
                </a:lnTo>
                <a:lnTo>
                  <a:pt x="16" y="4"/>
                </a:lnTo>
                <a:lnTo>
                  <a:pt x="10" y="4"/>
                </a:lnTo>
                <a:lnTo>
                  <a:pt x="10" y="22"/>
                </a:lnTo>
                <a:lnTo>
                  <a:pt x="6" y="22"/>
                </a:lnTo>
                <a:lnTo>
                  <a:pt x="6" y="4"/>
                </a:lnTo>
                <a:lnTo>
                  <a:pt x="0" y="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166"/>
          <p:cNvSpPr>
            <a:spLocks/>
          </p:cNvSpPr>
          <p:nvPr/>
        </p:nvSpPr>
        <p:spPr bwMode="auto">
          <a:xfrm>
            <a:off x="1866108" y="-1139825"/>
            <a:ext cx="23813" cy="36513"/>
          </a:xfrm>
          <a:custGeom>
            <a:avLst/>
            <a:gdLst>
              <a:gd name="T0" fmla="*/ 0 w 23"/>
              <a:gd name="T1" fmla="*/ 8 h 36"/>
              <a:gd name="T2" fmla="*/ 7 w 23"/>
              <a:gd name="T3" fmla="*/ 1 h 36"/>
              <a:gd name="T4" fmla="*/ 23 w 23"/>
              <a:gd name="T5" fmla="*/ 1 h 36"/>
              <a:gd name="T6" fmla="*/ 23 w 23"/>
              <a:gd name="T7" fmla="*/ 7 h 36"/>
              <a:gd name="T8" fmla="*/ 9 w 23"/>
              <a:gd name="T9" fmla="*/ 7 h 36"/>
              <a:gd name="T10" fmla="*/ 6 w 23"/>
              <a:gd name="T11" fmla="*/ 10 h 36"/>
              <a:gd name="T12" fmla="*/ 6 w 23"/>
              <a:gd name="T13" fmla="*/ 15 h 36"/>
              <a:gd name="T14" fmla="*/ 20 w 23"/>
              <a:gd name="T15" fmla="*/ 15 h 36"/>
              <a:gd name="T16" fmla="*/ 20 w 23"/>
              <a:gd name="T17" fmla="*/ 21 h 36"/>
              <a:gd name="T18" fmla="*/ 6 w 23"/>
              <a:gd name="T19" fmla="*/ 21 h 36"/>
              <a:gd name="T20" fmla="*/ 6 w 23"/>
              <a:gd name="T21" fmla="*/ 27 h 36"/>
              <a:gd name="T22" fmla="*/ 9 w 23"/>
              <a:gd name="T23" fmla="*/ 29 h 36"/>
              <a:gd name="T24" fmla="*/ 23 w 23"/>
              <a:gd name="T25" fmla="*/ 29 h 36"/>
              <a:gd name="T26" fmla="*/ 23 w 23"/>
              <a:gd name="T27" fmla="*/ 35 h 36"/>
              <a:gd name="T28" fmla="*/ 8 w 23"/>
              <a:gd name="T29" fmla="*/ 36 h 36"/>
              <a:gd name="T30" fmla="*/ 0 w 23"/>
              <a:gd name="T31" fmla="*/ 29 h 36"/>
              <a:gd name="T32" fmla="*/ 0 w 23"/>
              <a:gd name="T33" fmla="*/ 8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" h="36">
                <a:moveTo>
                  <a:pt x="0" y="8"/>
                </a:moveTo>
                <a:cubicBezTo>
                  <a:pt x="0" y="2"/>
                  <a:pt x="4" y="0"/>
                  <a:pt x="7" y="1"/>
                </a:cubicBezTo>
                <a:cubicBezTo>
                  <a:pt x="7" y="1"/>
                  <a:pt x="20" y="1"/>
                  <a:pt x="23" y="1"/>
                </a:cubicBezTo>
                <a:cubicBezTo>
                  <a:pt x="23" y="7"/>
                  <a:pt x="23" y="7"/>
                  <a:pt x="23" y="7"/>
                </a:cubicBezTo>
                <a:cubicBezTo>
                  <a:pt x="9" y="7"/>
                  <a:pt x="9" y="7"/>
                  <a:pt x="9" y="7"/>
                </a:cubicBezTo>
                <a:cubicBezTo>
                  <a:pt x="6" y="7"/>
                  <a:pt x="6" y="8"/>
                  <a:pt x="6" y="10"/>
                </a:cubicBezTo>
                <a:cubicBezTo>
                  <a:pt x="6" y="15"/>
                  <a:pt x="6" y="15"/>
                  <a:pt x="6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21"/>
                  <a:pt x="20" y="21"/>
                  <a:pt x="20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30"/>
                  <a:pt x="8" y="29"/>
                  <a:pt x="9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35"/>
                  <a:pt x="23" y="35"/>
                  <a:pt x="23" y="35"/>
                </a:cubicBezTo>
                <a:cubicBezTo>
                  <a:pt x="20" y="35"/>
                  <a:pt x="8" y="36"/>
                  <a:pt x="8" y="36"/>
                </a:cubicBezTo>
                <a:cubicBezTo>
                  <a:pt x="5" y="36"/>
                  <a:pt x="0" y="35"/>
                  <a:pt x="0" y="29"/>
                </a:cubicBezTo>
                <a:lnTo>
                  <a:pt x="0" y="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167"/>
          <p:cNvSpPr>
            <a:spLocks noEditPoints="1"/>
          </p:cNvSpPr>
          <p:nvPr/>
        </p:nvSpPr>
        <p:spPr bwMode="auto">
          <a:xfrm>
            <a:off x="1893094" y="-1138237"/>
            <a:ext cx="25400" cy="34925"/>
          </a:xfrm>
          <a:custGeom>
            <a:avLst/>
            <a:gdLst>
              <a:gd name="T0" fmla="*/ 0 w 25"/>
              <a:gd name="T1" fmla="*/ 0 h 35"/>
              <a:gd name="T2" fmla="*/ 16 w 25"/>
              <a:gd name="T3" fmla="*/ 0 h 35"/>
              <a:gd name="T4" fmla="*/ 25 w 25"/>
              <a:gd name="T5" fmla="*/ 10 h 35"/>
              <a:gd name="T6" fmla="*/ 16 w 25"/>
              <a:gd name="T7" fmla="*/ 22 h 35"/>
              <a:gd name="T8" fmla="*/ 7 w 25"/>
              <a:gd name="T9" fmla="*/ 21 h 35"/>
              <a:gd name="T10" fmla="*/ 7 w 25"/>
              <a:gd name="T11" fmla="*/ 35 h 35"/>
              <a:gd name="T12" fmla="*/ 0 w 25"/>
              <a:gd name="T13" fmla="*/ 35 h 35"/>
              <a:gd name="T14" fmla="*/ 0 w 25"/>
              <a:gd name="T15" fmla="*/ 0 h 35"/>
              <a:gd name="T16" fmla="*/ 15 w 25"/>
              <a:gd name="T17" fmla="*/ 16 h 35"/>
              <a:gd name="T18" fmla="*/ 18 w 25"/>
              <a:gd name="T19" fmla="*/ 10 h 35"/>
              <a:gd name="T20" fmla="*/ 15 w 25"/>
              <a:gd name="T21" fmla="*/ 5 h 35"/>
              <a:gd name="T22" fmla="*/ 7 w 25"/>
              <a:gd name="T23" fmla="*/ 5 h 35"/>
              <a:gd name="T24" fmla="*/ 7 w 25"/>
              <a:gd name="T25" fmla="*/ 16 h 35"/>
              <a:gd name="T26" fmla="*/ 15 w 25"/>
              <a:gd name="T27" fmla="*/ 16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" h="35">
                <a:moveTo>
                  <a:pt x="0" y="0"/>
                </a:moveTo>
                <a:cubicBezTo>
                  <a:pt x="16" y="0"/>
                  <a:pt x="16" y="0"/>
                  <a:pt x="16" y="0"/>
                </a:cubicBezTo>
                <a:cubicBezTo>
                  <a:pt x="20" y="0"/>
                  <a:pt x="25" y="1"/>
                  <a:pt x="25" y="10"/>
                </a:cubicBezTo>
                <a:cubicBezTo>
                  <a:pt x="25" y="21"/>
                  <a:pt x="20" y="22"/>
                  <a:pt x="16" y="22"/>
                </a:cubicBezTo>
                <a:cubicBezTo>
                  <a:pt x="14" y="22"/>
                  <a:pt x="7" y="21"/>
                  <a:pt x="7" y="21"/>
                </a:cubicBezTo>
                <a:cubicBezTo>
                  <a:pt x="7" y="35"/>
                  <a:pt x="7" y="35"/>
                  <a:pt x="7" y="35"/>
                </a:cubicBezTo>
                <a:cubicBezTo>
                  <a:pt x="0" y="35"/>
                  <a:pt x="0" y="35"/>
                  <a:pt x="0" y="35"/>
                </a:cubicBezTo>
                <a:lnTo>
                  <a:pt x="0" y="0"/>
                </a:lnTo>
                <a:close/>
                <a:moveTo>
                  <a:pt x="15" y="16"/>
                </a:moveTo>
                <a:cubicBezTo>
                  <a:pt x="17" y="16"/>
                  <a:pt x="18" y="15"/>
                  <a:pt x="18" y="10"/>
                </a:cubicBezTo>
                <a:cubicBezTo>
                  <a:pt x="18" y="6"/>
                  <a:pt x="17" y="5"/>
                  <a:pt x="15" y="5"/>
                </a:cubicBezTo>
                <a:cubicBezTo>
                  <a:pt x="7" y="5"/>
                  <a:pt x="7" y="5"/>
                  <a:pt x="7" y="5"/>
                </a:cubicBezTo>
                <a:cubicBezTo>
                  <a:pt x="7" y="16"/>
                  <a:pt x="7" y="16"/>
                  <a:pt x="7" y="16"/>
                </a:cubicBezTo>
                <a:lnTo>
                  <a:pt x="15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95" y="2085616"/>
            <a:ext cx="1220442" cy="12204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24869" y="1006310"/>
            <a:ext cx="1198384" cy="11983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826032" y="3193760"/>
            <a:ext cx="1249299" cy="12492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985267" y="2143621"/>
            <a:ext cx="1193305" cy="1193305"/>
          </a:xfrm>
          <a:prstGeom prst="rect">
            <a:avLst/>
          </a:prstGeom>
        </p:spPr>
      </p:pic>
      <p:sp>
        <p:nvSpPr>
          <p:cNvPr id="111" name="Freeform 168"/>
          <p:cNvSpPr>
            <a:spLocks noEditPoints="1"/>
          </p:cNvSpPr>
          <p:nvPr/>
        </p:nvSpPr>
        <p:spPr bwMode="auto">
          <a:xfrm>
            <a:off x="1934369" y="-1138237"/>
            <a:ext cx="25400" cy="34925"/>
          </a:xfrm>
          <a:custGeom>
            <a:avLst/>
            <a:gdLst>
              <a:gd name="T0" fmla="*/ 0 w 26"/>
              <a:gd name="T1" fmla="*/ 8 h 35"/>
              <a:gd name="T2" fmla="*/ 9 w 26"/>
              <a:gd name="T3" fmla="*/ 0 h 35"/>
              <a:gd name="T4" fmla="*/ 17 w 26"/>
              <a:gd name="T5" fmla="*/ 0 h 35"/>
              <a:gd name="T6" fmla="*/ 26 w 26"/>
              <a:gd name="T7" fmla="*/ 8 h 35"/>
              <a:gd name="T8" fmla="*/ 26 w 26"/>
              <a:gd name="T9" fmla="*/ 26 h 35"/>
              <a:gd name="T10" fmla="*/ 17 w 26"/>
              <a:gd name="T11" fmla="*/ 35 h 35"/>
              <a:gd name="T12" fmla="*/ 9 w 26"/>
              <a:gd name="T13" fmla="*/ 35 h 35"/>
              <a:gd name="T14" fmla="*/ 0 w 26"/>
              <a:gd name="T15" fmla="*/ 26 h 35"/>
              <a:gd name="T16" fmla="*/ 0 w 26"/>
              <a:gd name="T17" fmla="*/ 8 h 35"/>
              <a:gd name="T18" fmla="*/ 11 w 26"/>
              <a:gd name="T19" fmla="*/ 28 h 35"/>
              <a:gd name="T20" fmla="*/ 15 w 26"/>
              <a:gd name="T21" fmla="*/ 28 h 35"/>
              <a:gd name="T22" fmla="*/ 19 w 26"/>
              <a:gd name="T23" fmla="*/ 25 h 35"/>
              <a:gd name="T24" fmla="*/ 19 w 26"/>
              <a:gd name="T25" fmla="*/ 9 h 35"/>
              <a:gd name="T26" fmla="*/ 16 w 26"/>
              <a:gd name="T27" fmla="*/ 6 h 35"/>
              <a:gd name="T28" fmla="*/ 11 w 26"/>
              <a:gd name="T29" fmla="*/ 6 h 35"/>
              <a:gd name="T30" fmla="*/ 7 w 26"/>
              <a:gd name="T31" fmla="*/ 9 h 35"/>
              <a:gd name="T32" fmla="*/ 7 w 26"/>
              <a:gd name="T33" fmla="*/ 25 h 35"/>
              <a:gd name="T34" fmla="*/ 11 w 26"/>
              <a:gd name="T35" fmla="*/ 28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6" h="35">
                <a:moveTo>
                  <a:pt x="0" y="8"/>
                </a:moveTo>
                <a:cubicBezTo>
                  <a:pt x="0" y="3"/>
                  <a:pt x="4" y="0"/>
                  <a:pt x="9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4" y="0"/>
                  <a:pt x="26" y="4"/>
                  <a:pt x="26" y="8"/>
                </a:cubicBezTo>
                <a:cubicBezTo>
                  <a:pt x="26" y="26"/>
                  <a:pt x="26" y="26"/>
                  <a:pt x="26" y="26"/>
                </a:cubicBezTo>
                <a:cubicBezTo>
                  <a:pt x="26" y="32"/>
                  <a:pt x="22" y="35"/>
                  <a:pt x="17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4" y="35"/>
                  <a:pt x="0" y="32"/>
                  <a:pt x="0" y="26"/>
                </a:cubicBezTo>
                <a:lnTo>
                  <a:pt x="0" y="8"/>
                </a:lnTo>
                <a:close/>
                <a:moveTo>
                  <a:pt x="11" y="28"/>
                </a:moveTo>
                <a:cubicBezTo>
                  <a:pt x="15" y="28"/>
                  <a:pt x="15" y="28"/>
                  <a:pt x="15" y="28"/>
                </a:cubicBezTo>
                <a:cubicBezTo>
                  <a:pt x="18" y="28"/>
                  <a:pt x="19" y="28"/>
                  <a:pt x="19" y="25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7"/>
                  <a:pt x="18" y="6"/>
                  <a:pt x="16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8" y="6"/>
                  <a:pt x="7" y="8"/>
                  <a:pt x="7" y="9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8"/>
                  <a:pt x="9" y="28"/>
                  <a:pt x="11" y="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169"/>
          <p:cNvSpPr>
            <a:spLocks/>
          </p:cNvSpPr>
          <p:nvPr/>
        </p:nvSpPr>
        <p:spPr bwMode="auto">
          <a:xfrm>
            <a:off x="1962945" y="-1139825"/>
            <a:ext cx="23813" cy="36513"/>
          </a:xfrm>
          <a:custGeom>
            <a:avLst/>
            <a:gdLst>
              <a:gd name="T0" fmla="*/ 0 w 24"/>
              <a:gd name="T1" fmla="*/ 2 h 36"/>
              <a:gd name="T2" fmla="*/ 16 w 24"/>
              <a:gd name="T3" fmla="*/ 0 h 36"/>
              <a:gd name="T4" fmla="*/ 24 w 24"/>
              <a:gd name="T5" fmla="*/ 9 h 36"/>
              <a:gd name="T6" fmla="*/ 24 w 24"/>
              <a:gd name="T7" fmla="*/ 11 h 36"/>
              <a:gd name="T8" fmla="*/ 21 w 24"/>
              <a:gd name="T9" fmla="*/ 18 h 36"/>
              <a:gd name="T10" fmla="*/ 24 w 24"/>
              <a:gd name="T11" fmla="*/ 25 h 36"/>
              <a:gd name="T12" fmla="*/ 24 w 24"/>
              <a:gd name="T13" fmla="*/ 27 h 36"/>
              <a:gd name="T14" fmla="*/ 15 w 24"/>
              <a:gd name="T15" fmla="*/ 36 h 36"/>
              <a:gd name="T16" fmla="*/ 0 w 24"/>
              <a:gd name="T17" fmla="*/ 35 h 36"/>
              <a:gd name="T18" fmla="*/ 1 w 24"/>
              <a:gd name="T19" fmla="*/ 30 h 36"/>
              <a:gd name="T20" fmla="*/ 13 w 24"/>
              <a:gd name="T21" fmla="*/ 30 h 36"/>
              <a:gd name="T22" fmla="*/ 18 w 24"/>
              <a:gd name="T23" fmla="*/ 26 h 36"/>
              <a:gd name="T24" fmla="*/ 18 w 24"/>
              <a:gd name="T25" fmla="*/ 25 h 36"/>
              <a:gd name="T26" fmla="*/ 13 w 24"/>
              <a:gd name="T27" fmla="*/ 21 h 36"/>
              <a:gd name="T28" fmla="*/ 3 w 24"/>
              <a:gd name="T29" fmla="*/ 21 h 36"/>
              <a:gd name="T30" fmla="*/ 3 w 24"/>
              <a:gd name="T31" fmla="*/ 16 h 36"/>
              <a:gd name="T32" fmla="*/ 13 w 24"/>
              <a:gd name="T33" fmla="*/ 15 h 36"/>
              <a:gd name="T34" fmla="*/ 18 w 24"/>
              <a:gd name="T35" fmla="*/ 12 h 36"/>
              <a:gd name="T36" fmla="*/ 18 w 24"/>
              <a:gd name="T37" fmla="*/ 10 h 36"/>
              <a:gd name="T38" fmla="*/ 13 w 24"/>
              <a:gd name="T39" fmla="*/ 7 h 36"/>
              <a:gd name="T40" fmla="*/ 0 w 24"/>
              <a:gd name="T41" fmla="*/ 7 h 36"/>
              <a:gd name="T42" fmla="*/ 0 w 24"/>
              <a:gd name="T43" fmla="*/ 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4" h="36">
                <a:moveTo>
                  <a:pt x="0" y="2"/>
                </a:moveTo>
                <a:cubicBezTo>
                  <a:pt x="4" y="0"/>
                  <a:pt x="10" y="0"/>
                  <a:pt x="16" y="0"/>
                </a:cubicBezTo>
                <a:cubicBezTo>
                  <a:pt x="21" y="1"/>
                  <a:pt x="24" y="4"/>
                  <a:pt x="24" y="9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5"/>
                  <a:pt x="23" y="17"/>
                  <a:pt x="21" y="18"/>
                </a:cubicBezTo>
                <a:cubicBezTo>
                  <a:pt x="23" y="19"/>
                  <a:pt x="24" y="22"/>
                  <a:pt x="24" y="25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33"/>
                  <a:pt x="21" y="36"/>
                  <a:pt x="15" y="36"/>
                </a:cubicBezTo>
                <a:cubicBezTo>
                  <a:pt x="10" y="36"/>
                  <a:pt x="5" y="36"/>
                  <a:pt x="0" y="35"/>
                </a:cubicBezTo>
                <a:cubicBezTo>
                  <a:pt x="1" y="30"/>
                  <a:pt x="1" y="30"/>
                  <a:pt x="1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6" y="30"/>
                  <a:pt x="18" y="30"/>
                  <a:pt x="18" y="26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2"/>
                  <a:pt x="16" y="21"/>
                  <a:pt x="13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16"/>
                  <a:pt x="3" y="16"/>
                  <a:pt x="3" y="16"/>
                </a:cubicBezTo>
                <a:cubicBezTo>
                  <a:pt x="13" y="15"/>
                  <a:pt x="13" y="15"/>
                  <a:pt x="13" y="15"/>
                </a:cubicBezTo>
                <a:cubicBezTo>
                  <a:pt x="16" y="15"/>
                  <a:pt x="18" y="14"/>
                  <a:pt x="18" y="12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7"/>
                  <a:pt x="15" y="7"/>
                  <a:pt x="13" y="7"/>
                </a:cubicBezTo>
                <a:cubicBezTo>
                  <a:pt x="0" y="7"/>
                  <a:pt x="0" y="7"/>
                  <a:pt x="0" y="7"/>
                </a:cubicBezTo>
                <a:lnTo>
                  <a:pt x="0" y="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810545" y="2533651"/>
            <a:ext cx="303676" cy="303676"/>
          </a:xfrm>
          <a:prstGeom prst="ellipse">
            <a:avLst/>
          </a:prstGeom>
          <a:noFill/>
          <a:ln w="190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Raleway"/>
              </a:rPr>
              <a:t>1</a:t>
            </a:r>
          </a:p>
        </p:txBody>
      </p:sp>
      <p:sp>
        <p:nvSpPr>
          <p:cNvPr id="207" name="Oval 206"/>
          <p:cNvSpPr/>
          <p:nvPr/>
        </p:nvSpPr>
        <p:spPr>
          <a:xfrm>
            <a:off x="3272223" y="1158085"/>
            <a:ext cx="303676" cy="303676"/>
          </a:xfrm>
          <a:prstGeom prst="ellipse">
            <a:avLst/>
          </a:prstGeom>
          <a:noFill/>
          <a:ln w="190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Raleway"/>
              </a:rPr>
              <a:t>2</a:t>
            </a:r>
          </a:p>
        </p:txBody>
      </p:sp>
      <p:sp>
        <p:nvSpPr>
          <p:cNvPr id="208" name="Oval 207"/>
          <p:cNvSpPr/>
          <p:nvPr/>
        </p:nvSpPr>
        <p:spPr>
          <a:xfrm>
            <a:off x="4716755" y="2610405"/>
            <a:ext cx="303676" cy="303676"/>
          </a:xfrm>
          <a:prstGeom prst="ellipse">
            <a:avLst/>
          </a:prstGeom>
          <a:noFill/>
          <a:ln w="190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Raleway"/>
              </a:rPr>
              <a:t>3</a:t>
            </a:r>
          </a:p>
        </p:txBody>
      </p:sp>
      <p:sp>
        <p:nvSpPr>
          <p:cNvPr id="209" name="Oval 208"/>
          <p:cNvSpPr/>
          <p:nvPr/>
        </p:nvSpPr>
        <p:spPr>
          <a:xfrm>
            <a:off x="3290551" y="3984847"/>
            <a:ext cx="303676" cy="303676"/>
          </a:xfrm>
          <a:prstGeom prst="ellipse">
            <a:avLst/>
          </a:prstGeom>
          <a:noFill/>
          <a:ln w="1905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36000" bIns="7200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+mj-lt"/>
                <a:cs typeface="Raleway"/>
              </a:rPr>
              <a:t>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253613" y="2060763"/>
            <a:ext cx="1034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400" b="1" dirty="0">
                <a:latin typeface="Raleway" panose="020B0003030101060003" pitchFamily="34" charset="0"/>
              </a:rPr>
              <a:t>EKSPERT</a:t>
            </a:r>
            <a:endParaRPr lang="en-US" sz="1400" b="1" dirty="0">
              <a:latin typeface="Raleway" panose="020B0003030101060003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032884" y="4257176"/>
            <a:ext cx="8531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1400" b="1" dirty="0">
                <a:latin typeface="Raleway" panose="020B0003030101060003" pitchFamily="34" charset="0"/>
              </a:rPr>
              <a:t>AKCIJA</a:t>
            </a:r>
            <a:endParaRPr lang="en-US" sz="1400" b="1" dirty="0">
              <a:latin typeface="Raleway" panose="020B0003030101060003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102999" y="737334"/>
            <a:ext cx="11380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sr-Latn-RS" sz="1400" b="1" dirty="0">
                <a:latin typeface="Raleway" panose="020B0003030101060003" pitchFamily="34" charset="0"/>
              </a:rPr>
              <a:t>PLANTAŽA</a:t>
            </a:r>
            <a:endParaRPr lang="en-US" sz="1000" b="1" dirty="0">
              <a:latin typeface="Raleway" panose="020B0003030101060003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27654" y="3537697"/>
            <a:ext cx="10386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sr-Latn-RS" sz="1400" b="1" dirty="0">
                <a:latin typeface="Raleway" panose="020B0003030101060003" pitchFamily="34" charset="0"/>
              </a:rPr>
              <a:t>KULTURA</a:t>
            </a:r>
            <a:endParaRPr lang="en-US" sz="1200" b="1" dirty="0">
              <a:latin typeface="Raleway" panose="020B0003030101060003" pitchFamily="34" charset="0"/>
            </a:endParaRPr>
          </a:p>
        </p:txBody>
      </p:sp>
      <p:sp>
        <p:nvSpPr>
          <p:cNvPr id="31" name="Rectangle: Rounded Corners 30"/>
          <p:cNvSpPr/>
          <p:nvPr/>
        </p:nvSpPr>
        <p:spPr>
          <a:xfrm>
            <a:off x="238929" y="4687334"/>
            <a:ext cx="4591487" cy="39843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/>
          <p:cNvSpPr/>
          <p:nvPr/>
        </p:nvSpPr>
        <p:spPr>
          <a:xfrm>
            <a:off x="4983193" y="180696"/>
            <a:ext cx="1666464" cy="329286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046" y="69506"/>
            <a:ext cx="485578" cy="480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71" y="3858467"/>
            <a:ext cx="575784" cy="575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2859" y="1115105"/>
            <a:ext cx="571510" cy="571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484986" y="1342152"/>
            <a:ext cx="571510" cy="5715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2529" y="3574154"/>
            <a:ext cx="609604" cy="6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39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L 0.08056 -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95062E-6 L -0.08149 -0.0067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4" y="-3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40741E-7 -3.95062E-6 L -0.00509 -0.099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" y="-49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7407E-6 2.96296E-6 L 0.00093 0.098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" y="490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58025E-6 L 0.08912 0.002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44" y="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7037E-7 L 4.44444E-6 0.1006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3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296E-6 L -0.08055 -0.0074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8" y="-37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5185E-6 -2.34568E-6 L -0.00486 -0.1018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" y="-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208" grpId="0" animBg="1"/>
      <p:bldP spid="2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0" y="0"/>
            <a:ext cx="6858000" cy="2495550"/>
          </a:xfrm>
          <a:prstGeom prst="rect">
            <a:avLst/>
          </a:prstGeom>
          <a:solidFill>
            <a:schemeClr val="tx2">
              <a:lumMod val="50000"/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11193" y="718125"/>
            <a:ext cx="4572000" cy="356085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RESPONSIVE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852187" y="1936788"/>
            <a:ext cx="1465123" cy="1992864"/>
            <a:chOff x="3482962" y="1061843"/>
            <a:chExt cx="2014915" cy="274069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962" y="1061843"/>
              <a:ext cx="2014915" cy="2740692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4113643" y="1396583"/>
              <a:ext cx="1060875" cy="132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802152" y="1396583"/>
              <a:ext cx="280852" cy="13230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802153" y="1615201"/>
              <a:ext cx="1372363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802153" y="1709512"/>
              <a:ext cx="1372363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802152" y="1802529"/>
              <a:ext cx="1372363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803882" y="1938188"/>
              <a:ext cx="1370635" cy="4471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803883" y="2466770"/>
              <a:ext cx="1370635" cy="2584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02155" y="2818501"/>
              <a:ext cx="1372361" cy="1323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802152" y="3007193"/>
              <a:ext cx="1372364" cy="29310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31238" y="2172324"/>
            <a:ext cx="802561" cy="1648327"/>
            <a:chOff x="5236849" y="1349259"/>
            <a:chExt cx="1125339" cy="2311259"/>
          </a:xfrm>
        </p:grpSpPr>
        <p:grpSp>
          <p:nvGrpSpPr>
            <p:cNvPr id="19" name="Group 18"/>
            <p:cNvGrpSpPr>
              <a:grpSpLocks noChangeAspect="1"/>
            </p:cNvGrpSpPr>
            <p:nvPr/>
          </p:nvGrpSpPr>
          <p:grpSpPr>
            <a:xfrm>
              <a:off x="5236849" y="1349259"/>
              <a:ext cx="1125339" cy="2311259"/>
              <a:chOff x="2428240" y="975360"/>
              <a:chExt cx="1665853" cy="342138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428240" y="975360"/>
                <a:ext cx="1665853" cy="3421380"/>
                <a:chOff x="3739073" y="951230"/>
                <a:chExt cx="1665853" cy="3421380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39073" y="951230"/>
                  <a:ext cx="1665853" cy="3421380"/>
                </a:xfrm>
                <a:prstGeom prst="rect">
                  <a:avLst/>
                </a:prstGeom>
              </p:spPr>
            </p:pic>
            <p:sp>
              <p:nvSpPr>
                <p:cNvPr id="23" name="Rectangle 22"/>
                <p:cNvSpPr/>
                <p:nvPr/>
              </p:nvSpPr>
              <p:spPr>
                <a:xfrm>
                  <a:off x="3850640" y="1361440"/>
                  <a:ext cx="1442720" cy="25603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Rectangle 20"/>
              <p:cNvSpPr/>
              <p:nvPr/>
            </p:nvSpPr>
            <p:spPr>
              <a:xfrm>
                <a:off x="2539807" y="1377328"/>
                <a:ext cx="1442720" cy="2560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348583" y="1689078"/>
              <a:ext cx="906163" cy="306603"/>
              <a:chOff x="7004863" y="1689077"/>
              <a:chExt cx="1060875" cy="306602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7004863" y="1863375"/>
                <a:ext cx="1060875" cy="1323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394875" y="1689077"/>
                <a:ext cx="280852" cy="13230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5348583" y="2058389"/>
              <a:ext cx="906163" cy="233047"/>
              <a:chOff x="1206076" y="1534553"/>
              <a:chExt cx="2543367" cy="233046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1206078" y="1534553"/>
                <a:ext cx="2543365" cy="4571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206077" y="1628864"/>
                <a:ext cx="2543365" cy="4571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206076" y="1721880"/>
                <a:ext cx="2543365" cy="4571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5348585" y="2385342"/>
              <a:ext cx="906161" cy="4471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348586" y="2913924"/>
              <a:ext cx="906161" cy="2584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346855" y="3265657"/>
              <a:ext cx="907303" cy="9029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0" y="1599933"/>
            <a:ext cx="3895434" cy="2385953"/>
            <a:chOff x="-102881" y="1102996"/>
            <a:chExt cx="4453139" cy="2727547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2881" y="1102996"/>
              <a:ext cx="4453139" cy="2727547"/>
            </a:xfrm>
            <a:prstGeom prst="rect">
              <a:avLst/>
            </a:prstGeom>
          </p:spPr>
        </p:pic>
        <p:sp>
          <p:nvSpPr>
            <p:cNvPr id="72" name="Rectangle 71"/>
            <p:cNvSpPr/>
            <p:nvPr/>
          </p:nvSpPr>
          <p:spPr>
            <a:xfrm>
              <a:off x="1080641" y="1591550"/>
              <a:ext cx="2424467" cy="1657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42272" y="1865412"/>
              <a:ext cx="2762835" cy="57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42273" y="1591550"/>
              <a:ext cx="305087" cy="1657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42271" y="1983592"/>
              <a:ext cx="2762835" cy="57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42270" y="2100148"/>
              <a:ext cx="2762835" cy="572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42270" y="2259472"/>
              <a:ext cx="1293920" cy="5603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112252" y="2262372"/>
              <a:ext cx="1392852" cy="16578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112254" y="2498818"/>
              <a:ext cx="1392855" cy="7469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42272" y="2921825"/>
              <a:ext cx="1293920" cy="323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: Rounded Corners 69"/>
          <p:cNvSpPr/>
          <p:nvPr/>
        </p:nvSpPr>
        <p:spPr>
          <a:xfrm>
            <a:off x="128318" y="4434752"/>
            <a:ext cx="4591487" cy="65101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: Rounded Corners 80"/>
          <p:cNvSpPr/>
          <p:nvPr/>
        </p:nvSpPr>
        <p:spPr>
          <a:xfrm>
            <a:off x="4983193" y="180696"/>
            <a:ext cx="1666464" cy="329286"/>
          </a:xfrm>
          <a:prstGeom prst="roundRect">
            <a:avLst/>
          </a:prstGeom>
          <a:solidFill>
            <a:srgbClr val="494B58"/>
          </a:solidFill>
          <a:ln>
            <a:solidFill>
              <a:srgbClr val="494B58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94B58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046" y="69506"/>
            <a:ext cx="485578" cy="480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3451" r="3205"/>
          <a:stretch/>
        </p:blipFill>
        <p:spPr>
          <a:xfrm>
            <a:off x="619613" y="1937063"/>
            <a:ext cx="2643187" cy="16624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0724" y="2087962"/>
            <a:ext cx="1149796" cy="15520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8"/>
          <a:srcRect b="-1159"/>
          <a:stretch/>
        </p:blipFill>
        <p:spPr>
          <a:xfrm>
            <a:off x="5575902" y="2361418"/>
            <a:ext cx="713232" cy="12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82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-1760"/>
            <a:ext cx="6858000" cy="2497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-582612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6858000" cy="2495550"/>
          </a:xfrm>
          <a:prstGeom prst="rect">
            <a:avLst/>
          </a:prstGeom>
          <a:solidFill>
            <a:schemeClr val="tx2">
              <a:lumMod val="50000"/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85347" y="680941"/>
            <a:ext cx="36147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aleway" panose="020B0003030101060003" pitchFamily="34" charset="0"/>
              </a:rPr>
              <a:t>BESPLATNA</a:t>
            </a:r>
            <a:br>
              <a:rPr lang="en-US" sz="2800" b="1" dirty="0">
                <a:solidFill>
                  <a:schemeClr val="bg1"/>
                </a:solidFill>
                <a:latin typeface="Raleway" panose="020B0003030101060003" pitchFamily="34" charset="0"/>
              </a:rPr>
            </a:br>
            <a:r>
              <a:rPr lang="sr-Latn-RS" sz="2800" b="1" dirty="0">
                <a:solidFill>
                  <a:schemeClr val="bg1"/>
                </a:solidFill>
                <a:latin typeface="Raleway" panose="020B0003030101060003" pitchFamily="34" charset="0"/>
              </a:rPr>
              <a:t>MOBILNA APLIKACIJA</a:t>
            </a:r>
            <a:endParaRPr lang="en-US" sz="2800" b="1" dirty="0">
              <a:solidFill>
                <a:schemeClr val="bg1"/>
              </a:solidFill>
              <a:latin typeface="Raleway" panose="020B00030301010600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319419" y="3003698"/>
            <a:ext cx="1206738" cy="1186616"/>
            <a:chOff x="4463462" y="3003698"/>
            <a:chExt cx="1206738" cy="1186616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4635035" y="3003698"/>
              <a:ext cx="863592" cy="863592"/>
            </a:xfrm>
            <a:prstGeom prst="ellipse">
              <a:avLst/>
            </a:prstGeom>
            <a:noFill/>
            <a:ln w="12700">
              <a:solidFill>
                <a:srgbClr val="2D87F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463462" y="3936270"/>
              <a:ext cx="1206738" cy="25404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1" b="1" dirty="0">
                  <a:latin typeface="Raleway" panose="020B0003030101060003" pitchFamily="34" charset="0"/>
                  <a:ea typeface="Roboto Light" panose="02000000000000000000" pitchFamily="2" charset="0"/>
                </a:rPr>
                <a:t>OBAVE</a:t>
              </a:r>
              <a:r>
                <a:rPr lang="sr-Latn-RS" sz="1051" b="1" dirty="0">
                  <a:latin typeface="Raleway" panose="020B0003030101060003" pitchFamily="34" charset="0"/>
                  <a:ea typeface="Roboto Light" panose="02000000000000000000" pitchFamily="2" charset="0"/>
                </a:rPr>
                <a:t>ŠTENJA</a:t>
              </a:r>
              <a:endParaRPr lang="en-US" sz="500" b="1" dirty="0">
                <a:latin typeface="Raleway" panose="020B0003030101060003" pitchFamily="34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117596" y="313469"/>
            <a:ext cx="393655" cy="253480"/>
            <a:chOff x="6258192" y="2164972"/>
            <a:chExt cx="602756" cy="388124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1016115" y="994245"/>
            <a:ext cx="1481328" cy="26334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/>
          <p:cNvSpPr/>
          <p:nvPr/>
        </p:nvSpPr>
        <p:spPr>
          <a:xfrm>
            <a:off x="1016115" y="4723820"/>
            <a:ext cx="3407339" cy="37725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Rounded Corners 40"/>
          <p:cNvSpPr/>
          <p:nvPr/>
        </p:nvSpPr>
        <p:spPr>
          <a:xfrm>
            <a:off x="4983193" y="180695"/>
            <a:ext cx="1666464" cy="438631"/>
          </a:xfrm>
          <a:prstGeom prst="roundRect">
            <a:avLst/>
          </a:prstGeom>
          <a:solidFill>
            <a:srgbClr val="40424F"/>
          </a:solidFill>
          <a:ln>
            <a:solidFill>
              <a:srgbClr val="40424F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046" y="69506"/>
            <a:ext cx="485578" cy="48084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9" r="22198"/>
          <a:stretch/>
        </p:blipFill>
        <p:spPr>
          <a:xfrm>
            <a:off x="0" y="495436"/>
            <a:ext cx="3148277" cy="4648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38" y="887712"/>
            <a:ext cx="1499616" cy="27358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788" y="3261525"/>
            <a:ext cx="372000" cy="3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8317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521</TotalTime>
  <Words>135</Words>
  <Application>Microsoft Office PowerPoint</Application>
  <PresentationFormat>Custom</PresentationFormat>
  <Paragraphs>79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helium</vt:lpstr>
      <vt:lpstr>Raleway</vt:lpstr>
      <vt:lpstr>Roboto Light</vt:lpstr>
      <vt:lpstr>Office Theme</vt:lpstr>
      <vt:lpstr>PowerPoint Presentation</vt:lpstr>
      <vt:lpstr>PowerPoint Presentation</vt:lpstr>
      <vt:lpstr>TAČNA MERENJA</vt:lpstr>
      <vt:lpstr>PLANTAŽE</vt:lpstr>
      <vt:lpstr>DarkSky</vt:lpstr>
      <vt:lpstr>ZNANJE</vt:lpstr>
      <vt:lpstr>SINERGIJA</vt:lpstr>
      <vt:lpstr>RESPONSIVE</vt:lpstr>
      <vt:lpstr>PowerPoint Presentation</vt:lpstr>
      <vt:lpstr>PowerPoint Presentation</vt:lpstr>
      <vt:lpstr>PowerPoint Presentation</vt:lpstr>
    </vt:vector>
  </TitlesOfParts>
  <Company>Ergun Kayis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Mirije Shefiti</dc:creator>
  <cp:lastModifiedBy>Stefan Stamenkovic</cp:lastModifiedBy>
  <cp:revision>1259</cp:revision>
  <cp:lastPrinted>2015-03-02T20:38:25Z</cp:lastPrinted>
  <dcterms:created xsi:type="dcterms:W3CDTF">2014-07-08T04:55:45Z</dcterms:created>
  <dcterms:modified xsi:type="dcterms:W3CDTF">2017-06-19T22:34:47Z</dcterms:modified>
</cp:coreProperties>
</file>